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24328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3762"/>
            <a:ext cx="9144000" cy="6813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1732" y="1508871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ГБДОУ РД «ДЕТСКИЙ САД №92 «ЗВЕЗДОЧКА»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9233" y="2128238"/>
            <a:ext cx="590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Отчет по самообразованию: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«Развитие мелкой моторики рук как средство развития речи дошкольников»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0753" y="4813522"/>
            <a:ext cx="1908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логопед: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Сердюкова О.А.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48" y="3944120"/>
            <a:ext cx="254985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8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02" y="728700"/>
            <a:ext cx="302224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21" y="3429000"/>
            <a:ext cx="2913755" cy="262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51" y="3429000"/>
            <a:ext cx="2808312" cy="262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28700"/>
            <a:ext cx="302433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430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3600400" cy="2607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688"/>
            <a:ext cx="3240360" cy="2607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429000"/>
            <a:ext cx="3636404" cy="2845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21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620688"/>
            <a:ext cx="70567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выполняя пальчиками различные упражнения, ребёнок достигает хорошего развития мелкой моторики рук, которая не только оказывает благоприятное влияние на развитие речи (так как при этом индуктивно происходит возбуждение в речевых центрах мозга). Кисти рук приобретают хорошую подвижность, гибкость, исчезает скованность движений.    Дальнейшая моя работа будет проходить в поиске новых методических приёмов, которые будут способствовать развитию мелкой моторики рук, общей моторики, самостоятельности.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933056"/>
            <a:ext cx="201622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1628800"/>
            <a:ext cx="5313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17" y="2780928"/>
            <a:ext cx="576064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" y="0"/>
            <a:ext cx="903649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692696"/>
            <a:ext cx="65527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начальном этапе жизни именно мелкая моторика отражает то, как развивается ребенок, свидетельствует о его интеллектуальных способностях. Дети с плохо развитой ручной моторикой неловко держат ложку, карандаш, не могут застегивать пуговицы, шнуровать ботинки. Им бывает трудно собрать рассыпавшие детали конструктора, работать 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пазлами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мозаикой. Они отказываются от любимых другими детьми лепки и аппликации, не успевают за ребятами на занятиях.   Таким образом, возможности освоения мира детьми оказываются обедненными.  Дети часто чувствуют себя несостоятельными в элементарных действиях, доступных сверстникам. Это влияет на эмоциональное благополучие ребенка, на его самооценку. С течением времени уровень развития формирует школьные трудности.</a:t>
            </a:r>
          </a:p>
        </p:txBody>
      </p:sp>
    </p:spTree>
    <p:extLst>
      <p:ext uri="{BB962C8B-B14F-4D97-AF65-F5344CB8AC3E}">
        <p14:creationId xmlns:p14="http://schemas.microsoft.com/office/powerpoint/2010/main" val="341644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1850" y="474345"/>
            <a:ext cx="761858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Мелкая моторика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способность манипулировать мелкими предметами, передавать объекты из рук в руки, а также выполнять задачи, требующие скоординированной работы глаз и рук. Мелкая моторика связана с нервной системой, зрением, вниманием, памятью и восприятием ребенка. Также ученые доказали, что развитие мелкой моторики и развитие речи очень тесно связаны. А объясняется это очень просто. В головном мозге человека есть центры, которые отвечают за речь и движения пальцев. Расположены они очень близко. Поэтому, развивая мелкую моторику, мы активируем зоны, отвечающие за становление детской речи и повышающие работоспособность ребенка, его внимание, умственную активность, интеллектуальную и творческую деятельность.   Кроме того, мелкая моторика непосредственно влияет на ловкость рук, который сформируется в дальнейшем, на скорость реакции ребенка, на уровень логического мышления, памяти, умения рассуждать, концентрировать внимание и воображение.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И, поэтому, в раннем возрасте работа по развитию мелкой моторики и координации движений руки должна стать важной частью развития детской речи, формирования навыков самообслуживания. От того, насколько ловко научится ребенок управлять своими пальчиками, зависит его дальнейшее развитие. Наряду с развитием мелкой моторики развиваются память, внимание, а также словарный запас.</a:t>
            </a:r>
          </a:p>
        </p:txBody>
      </p:sp>
    </p:spTree>
    <p:extLst>
      <p:ext uri="{BB962C8B-B14F-4D97-AF65-F5344CB8AC3E}">
        <p14:creationId xmlns:p14="http://schemas.microsoft.com/office/powerpoint/2010/main" val="309716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0039" y="474345"/>
            <a:ext cx="73448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создать условия для развития и совершенствования мелкой моторики рук у детей дошкольного возраста через дидактические 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Подготовить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методический материал, план работы;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Разработать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подобрать дидактические игры на улучшение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моторики;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Провести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пальчиковые игры с детьми в разных видах деятельности.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Улучшить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координацию и точность движений руки и глаза, гибкость рук, ритмичность;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Способствовать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совершенствованию речи и расширению словарного запаса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средством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воображение, логическое мышление, произвольное внимание, зрительное и слуховое восприятие, творческую активность;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родителям знания о значении дидактические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Совершенствовать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развивающую предметно-пространственную среду группы;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Способствовать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формированию благоприятного эмоционального фона в детском коллективе.</a:t>
            </a:r>
          </a:p>
        </p:txBody>
      </p:sp>
    </p:spTree>
    <p:extLst>
      <p:ext uri="{BB962C8B-B14F-4D97-AF65-F5344CB8AC3E}">
        <p14:creationId xmlns:p14="http://schemas.microsoft.com/office/powerpoint/2010/main" val="42744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1620" y="620688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Система работы представлена по следующим направлениям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вне образовательной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деятельности- кружок «Болтунишка» (пальчиковая гимнастика: с предметами,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родителями - консультации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рекомендации, анкетирование, выступление на родительских собраниях.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Стратегия работы:                                                                                                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Успешность работы с детьми младшего возраста во многом зависит от того, как организована работа с этой категорией детей в детском саду. Поэтому мною были выделены III этапа, для каждого были подобраны и разработаны дидактические игры и упражнения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70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27684" y="683404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кабинете был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сенсорный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уголок,  были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изготовлены дидактические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87" y="1714500"/>
            <a:ext cx="3317981" cy="3098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98" y="2743400"/>
            <a:ext cx="3453239" cy="3342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864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764704"/>
            <a:ext cx="6634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Разработаны картотеки пальчиковой гимнастики,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дидактических игр, картотека с массажными мячами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01867"/>
            <a:ext cx="412209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56" y="2204864"/>
            <a:ext cx="309778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6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620688"/>
            <a:ext cx="7776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Мною были составлены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памятки, рекомендации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консультации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родителей. Проведено анкетирование по теме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8" y="2708920"/>
            <a:ext cx="3457506" cy="2299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175" y="2276873"/>
            <a:ext cx="286389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692696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Через ощущения и восприятие происходит процесс освоения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ребенком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всего многообразия окружающего мира. На базе этих знаний формируются все последующие навыки и умения, его способность к обучению и интеллектуальные способности в целом. Насколько хорошо будет развит ребенок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детстве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настолько просто и естественно он будет овладевать новым в зрелом возрасте. А пока малыш слишком мал, ему необходимы ежедневные впечатления.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97642"/>
            <a:ext cx="2808312" cy="2500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76679"/>
            <a:ext cx="342136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21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748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2019-03-23T16:11:09Z</dcterms:created>
  <dcterms:modified xsi:type="dcterms:W3CDTF">2021-04-19T18:07:22Z</dcterms:modified>
</cp:coreProperties>
</file>