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5" r:id="rId1"/>
  </p:sldMasterIdLst>
  <p:sldIdLst>
    <p:sldId id="256" r:id="rId2"/>
    <p:sldId id="272" r:id="rId3"/>
    <p:sldId id="280" r:id="rId4"/>
    <p:sldId id="293" r:id="rId5"/>
    <p:sldId id="295" r:id="rId6"/>
    <p:sldId id="296" r:id="rId7"/>
    <p:sldId id="284" r:id="rId8"/>
    <p:sldId id="286" r:id="rId9"/>
    <p:sldId id="290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28A45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 horzBarState="maximized">
    <p:restoredLeft sz="20057" autoAdjust="0"/>
    <p:restoredTop sz="94660"/>
  </p:normalViewPr>
  <p:slideViewPr>
    <p:cSldViewPr>
      <p:cViewPr>
        <p:scale>
          <a:sx n="81" d="100"/>
          <a:sy n="81" d="100"/>
        </p:scale>
        <p:origin x="-2484" y="-7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9CC4A50-D32C-4C57-A77F-5841B51BE998}" type="datetimeFigureOut">
              <a:rPr lang="ru-RU" smtClean="0"/>
              <a:pPr/>
              <a:t>16.01.2019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D7E566D-CC74-4015-AFA3-DD919B2563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9CC4A50-D32C-4C57-A77F-5841B51BE998}" type="datetimeFigureOut">
              <a:rPr lang="ru-RU" smtClean="0"/>
              <a:pPr/>
              <a:t>16.01.2019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D7E566D-CC74-4015-AFA3-DD919B2563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9CC4A50-D32C-4C57-A77F-5841B51BE998}" type="datetimeFigureOut">
              <a:rPr lang="ru-RU" smtClean="0"/>
              <a:pPr/>
              <a:t>16.01.2019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D7E566D-CC74-4015-AFA3-DD919B2563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9CC4A50-D32C-4C57-A77F-5841B51BE998}" type="datetimeFigureOut">
              <a:rPr lang="ru-RU" smtClean="0"/>
              <a:pPr/>
              <a:t>16.01.2019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D7E566D-CC74-4015-AFA3-DD919B25635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9CC4A50-D32C-4C57-A77F-5841B51BE998}" type="datetimeFigureOut">
              <a:rPr lang="ru-RU" smtClean="0"/>
              <a:pPr/>
              <a:t>16.01.2019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D7E566D-CC74-4015-AFA3-DD919B25635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9CC4A50-D32C-4C57-A77F-5841B51BE998}" type="datetimeFigureOut">
              <a:rPr lang="ru-RU" smtClean="0"/>
              <a:pPr/>
              <a:t>16.01.2019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D7E566D-CC74-4015-AFA3-DD919B25635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9CC4A50-D32C-4C57-A77F-5841B51BE998}" type="datetimeFigureOut">
              <a:rPr lang="ru-RU" smtClean="0"/>
              <a:pPr/>
              <a:t>16.01.2019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D7E566D-CC74-4015-AFA3-DD919B2563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9CC4A50-D32C-4C57-A77F-5841B51BE998}" type="datetimeFigureOut">
              <a:rPr lang="ru-RU" smtClean="0"/>
              <a:pPr/>
              <a:t>16.01.2019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D7E566D-CC74-4015-AFA3-DD919B25635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9CC4A50-D32C-4C57-A77F-5841B51BE998}" type="datetimeFigureOut">
              <a:rPr lang="ru-RU" smtClean="0"/>
              <a:pPr/>
              <a:t>16.01.2019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D7E566D-CC74-4015-AFA3-DD919B2563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79CC4A50-D32C-4C57-A77F-5841B51BE998}" type="datetimeFigureOut">
              <a:rPr lang="ru-RU" smtClean="0"/>
              <a:pPr/>
              <a:t>16.01.2019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D7E566D-CC74-4015-AFA3-DD919B2563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9CC4A50-D32C-4C57-A77F-5841B51BE998}" type="datetimeFigureOut">
              <a:rPr lang="ru-RU" smtClean="0"/>
              <a:pPr/>
              <a:t>16.01.2019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D7E566D-CC74-4015-AFA3-DD919B25635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79CC4A50-D32C-4C57-A77F-5841B51BE998}" type="datetimeFigureOut">
              <a:rPr lang="ru-RU" smtClean="0"/>
              <a:pPr/>
              <a:t>16.01.2019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CD7E566D-CC74-4015-AFA3-DD919B25635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6" r:id="rId1"/>
    <p:sldLayoutId id="2147483947" r:id="rId2"/>
    <p:sldLayoutId id="2147483948" r:id="rId3"/>
    <p:sldLayoutId id="2147483949" r:id="rId4"/>
    <p:sldLayoutId id="2147483950" r:id="rId5"/>
    <p:sldLayoutId id="2147483951" r:id="rId6"/>
    <p:sldLayoutId id="2147483952" r:id="rId7"/>
    <p:sldLayoutId id="2147483953" r:id="rId8"/>
    <p:sldLayoutId id="2147483954" r:id="rId9"/>
    <p:sldLayoutId id="2147483955" r:id="rId10"/>
    <p:sldLayoutId id="2147483956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9632" y="1142984"/>
            <a:ext cx="6768752" cy="407196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Отчёт воспитателей о педагогической деятельности по реализации приоритетного направления и темы по самообразованию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 ГБДОУ РД «Детский сад № 92 «Звездочка» Магомедова Э.А.</a:t>
            </a:r>
            <a:endParaRPr lang="ru-RU" sz="27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289680"/>
            <a:ext cx="806489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Государственное Бюджетное Дошкольное Образовательное учреждение «Детский сад № «Звездочка»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424936" cy="8064896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ГБДОУ РД «Детский сад 3 92 «Звездочка» реализует примерную общеобразовательную программу дошкольного образования  «От рождения до школы» под редакцией Н.Е.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Вераксы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Т.С. Комаровой, М.А.Васильевой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Одна из годовых задач ГБДОУ РД «Детский сад № 92 «Звездочка» в 2018 г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.-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Совершенствовать работу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педагогического коллектива, направленную на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экспериментальной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с детьми дошкольного возраста, с целью развития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их интеллектуальных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способностей, познавательного интереса, творческой инициативы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2019 г. –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Обновление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воспитательно-образовательного процесса в ДОУ по социально-коммуникативному развитию: 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развитие игровой деятельности детей 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приобщение к элементарным общепринятым нормам и правилам взаимоотношений со сверстниками и взрослыми 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-формирование семейной и гражданской принадлежности, патриотических чувств 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-воспитание ценностного отношения к собственному труду, труду других.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47007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332656"/>
            <a:ext cx="817240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Проблема: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всё чаще наблюдается интеллектуальная пассивность, ограниченность познавательных интересов. А ФГОС ДО предлагает  развивать  в детях познавательный интерес, стремление к получению знаний. 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 на 2018г.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выявить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развития познавательных процессов детей дошкольного возраста; определить технологии , способствующие развитию познавательных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способностей.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2019г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.-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самостоятельности, целенаправленности у детей; повышение своего методического уровня; обобщение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распространение собственного  педагогического опыта.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Составление </a:t>
            </a:r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 оформление плана </a:t>
            </a:r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работы</a:t>
            </a:r>
          </a:p>
          <a:p>
            <a:pPr lvl="0"/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 самообразованию</a:t>
            </a:r>
          </a:p>
          <a:p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92280" y="4653136"/>
            <a:ext cx="1691680" cy="2130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8074529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548680"/>
            <a:ext cx="59766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План работы по самообразованию на 2018 -2019г.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753810083"/>
              </p:ext>
            </p:extLst>
          </p:nvPr>
        </p:nvGraphicFramePr>
        <p:xfrm>
          <a:off x="428596" y="918013"/>
          <a:ext cx="7887821" cy="583539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88048"/>
                <a:gridCol w="2426596"/>
                <a:gridCol w="2129025"/>
                <a:gridCol w="1744152"/>
              </a:tblGrid>
              <a:tr h="3318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Ф.И.О.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педагога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644" marR="4364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Тема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самообразования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644" marR="4364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Формы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работы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над темой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644" marR="4364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Форма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отчетности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644" marR="43644" marT="0" marB="0"/>
                </a:tc>
              </a:tr>
              <a:tr h="6747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Алигаджиева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З.М.Р.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644" marR="4364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Основы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безопасности жизнедеятельности дошкольного возраста 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644" marR="4364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Мониторинг, подбор материала, изготовление дидактических пособий, работа с родителями, работа с воспитателями, экскурсии.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644" marR="4364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течение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года, в форме презентации.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644" marR="43644" marT="0" marB="0"/>
                </a:tc>
              </a:tr>
              <a:tr h="6747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Ашуралиева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И.И.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644" marR="4364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Сенсорика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644" marR="4364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подбор материала, изготовление дидактических пособий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644" marR="4364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Открытый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показ детской игровой деятельности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644" marR="43644" marT="0" marB="0"/>
                </a:tc>
              </a:tr>
              <a:tr h="5033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Абдулжапарова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К.М.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644" marR="4364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Сенсорика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644" marR="43644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Перспективный план, мониторинг,  НОД.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Привлечение родителей к изготовлению дидактических пособий.</a:t>
                      </a:r>
                      <a:endParaRPr lang="ru-RU" sz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644" marR="43644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течении года , в форме проекта</a:t>
                      </a:r>
                      <a:endParaRPr lang="ru-RU" sz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644" marR="43644" marT="0" marB="0"/>
                </a:tc>
              </a:tr>
              <a:tr h="5033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Амирбекова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А.А.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644" marR="4364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Народно-прикладное искусство Дагестана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644" marR="4364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Перспективные планы,  мониторинг , НОД.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644" marR="4364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 течении года , в форме проекта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644" marR="43644" marT="0" marB="0"/>
                </a:tc>
              </a:tr>
              <a:tr h="5033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Закарьяева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П.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644" marR="4364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Трудовое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воспитание в ДУ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644" marR="43644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Перспективный план, мониторинг,  НОД.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Привлечение родителей к изготовлению дидактических пособий.</a:t>
                      </a:r>
                      <a:endParaRPr lang="ru-RU" sz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644" marR="4364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течении года , в форме проекта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644" marR="43644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2590852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620688"/>
            <a:ext cx="69127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План работы по самообразованию на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2018-2019г.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350759523"/>
              </p:ext>
            </p:extLst>
          </p:nvPr>
        </p:nvGraphicFramePr>
        <p:xfrm>
          <a:off x="539552" y="990021"/>
          <a:ext cx="7776863" cy="454931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77091"/>
                <a:gridCol w="2426596"/>
                <a:gridCol w="2109597"/>
                <a:gridCol w="1763579"/>
              </a:tblGrid>
              <a:tr h="5101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Ф.И.О.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педагога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1741" marR="617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Тема самообразования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1741" marR="617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Формы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работы над темой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1741" marR="617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Форма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отчетности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1741" marR="61741" marT="0" marB="0"/>
                </a:tc>
              </a:tr>
              <a:tr h="4636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Джигерова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Ф.П.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644" marR="4364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Ознакомление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детей с правилами дорожного движения.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644" marR="43644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изготовление дидактических 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пособий ,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оздание картотеки дидактических игр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по правилам дорожного движения, консультации для родителей.</a:t>
                      </a:r>
                      <a:endParaRPr lang="ru-RU" sz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644" marR="4364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течении года,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в форме  мастера-класс.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644" marR="43644" marT="0" marB="0"/>
                </a:tc>
              </a:tr>
              <a:tr h="4636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Курбанова М.М.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644" marR="4364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Нетрадиционные методы рисования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644" marR="4364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Мониторинг, перспективные планы, информация для родителей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,д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ля воспитателей.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644" marR="4364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 течении года , в форме круглого стола.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644" marR="43644" marT="0" marB="0"/>
                </a:tc>
              </a:tr>
              <a:tr h="8844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Казанфарова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Э.М.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644" marR="4364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Социально-коммуникативное развитие дошкольников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644" marR="4364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Перспективные планы, мониторинг, НОД, работа с родителями , с воспитателями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644" marR="4364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 течении года , в проекта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644" marR="43644" marT="0" marB="0"/>
                </a:tc>
              </a:tr>
              <a:tr h="9291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Магомедова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Т.А.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644" marR="4364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Нравственно-патриотическое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воспитание в ДУ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644" marR="4364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Мониторинг,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перспективные планы, изготовление атрибутов к  совместной деятельности с детьми , с родителями, работа с родителями, проведение НОД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644" marR="43644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течении года, отчет на педсовете.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644" marR="43644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6757806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620688"/>
            <a:ext cx="69127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План работы по самообразованию на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2018-2019г.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350759523"/>
              </p:ext>
            </p:extLst>
          </p:nvPr>
        </p:nvGraphicFramePr>
        <p:xfrm>
          <a:off x="539552" y="990021"/>
          <a:ext cx="7776863" cy="396303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77091"/>
                <a:gridCol w="2426596"/>
                <a:gridCol w="2109597"/>
                <a:gridCol w="1763579"/>
              </a:tblGrid>
              <a:tr h="5101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Ф.И.О.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педагога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1741" marR="617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Тема самообразования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1741" marR="617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Формы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работы над темой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1741" marR="617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Форма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отчетности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1741" marR="61741" marT="0" marB="0"/>
                </a:tc>
              </a:tr>
              <a:tr h="9291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Рабданова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Б.Г.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1741" marR="617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Культура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и традиции народов Дагестана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1741" marR="61741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Перспективные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планы, мониторинг, проекты,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распространение собственного опыта</a:t>
                      </a:r>
                      <a:endParaRPr lang="ru-RU" sz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1741" marR="617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течении года, в форме круглого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стола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1741" marR="61741" marT="0" marB="0"/>
                </a:tc>
              </a:tr>
              <a:tr h="4570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Султанахмедова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С.М.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1741" marR="617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Театральная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деятельность в детском саду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1741" marR="61741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Перспективный план ,мониторинг, исследовательская деятельность,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работа с родителями, изготовление дидактических пособий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1741" marR="617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течении года, в форме презентации.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1741" marR="61741" marT="0" marB="0"/>
                </a:tc>
              </a:tr>
              <a:tr h="4636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Халилова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А.Г.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1741" marR="617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Опытно-исследовательская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деятельность в ДУ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1741" marR="61741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Перспективный план ,мониторинг, исследовательская деятельность,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работа с родителями, изготовление дидактических пособий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1741" marR="617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течении года, в форме презентации.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1741" marR="61741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6757806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500043"/>
            <a:ext cx="558584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-Мониторинг </a:t>
            </a:r>
            <a:r>
              <a:rPr lang="ru-RU" dirty="0" smtClean="0">
                <a:solidFill>
                  <a:srgbClr val="000000"/>
                </a:solidFill>
                <a:latin typeface="Georgia"/>
              </a:rPr>
              <a:t>знаний и умений детей в данной области, выявление противоречий, нуждающихся в коррекции</a:t>
            </a:r>
            <a:endParaRPr lang="ru-RU" dirty="0" smtClean="0"/>
          </a:p>
          <a:p>
            <a:pPr>
              <a:buFontTx/>
              <a:buChar char="-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E:\Photos\IMG0097A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57158" y="1916395"/>
            <a:ext cx="3786214" cy="4155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218965" y="1785926"/>
            <a:ext cx="4572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-Пополнение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предметно-развивающей среды, создание «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Копилка дидактических игр»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E:\Photos\IMG0099A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786314" y="3000372"/>
            <a:ext cx="3714775" cy="3714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87434" y="428604"/>
            <a:ext cx="57995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Дополнительное образование </a:t>
            </a:r>
            <a:r>
              <a:rPr lang="ru-RU" dirty="0" smtClean="0"/>
              <a:t>детей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072066" y="428604"/>
            <a:ext cx="38924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 smtClean="0">
                <a:solidFill>
                  <a:prstClr val="black"/>
                </a:solidFill>
              </a:rPr>
              <a:t>Исследовательская работа в ДОУ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4101" name="Picture 5" descr="E:\Photos\IMG0108A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214942" y="1571612"/>
            <a:ext cx="3357585" cy="4429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E:\Images\Фото-0294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828974" y="1571612"/>
            <a:ext cx="3743026" cy="4429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714356"/>
            <a:ext cx="302320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Консультации для родителей</a:t>
            </a: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E:\Photos\IMG0107A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 rot="5400000">
            <a:off x="-345260" y="2369398"/>
            <a:ext cx="4833859" cy="3286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851920" y="714356"/>
            <a:ext cx="4572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Оформление наглядно-иллюстративного материала для родителей</a:t>
            </a:r>
          </a:p>
          <a:p>
            <a:pPr lvl="0"/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5123" name="Picture 3" descr="E:\Photos\IMG0090A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429124" y="1571612"/>
            <a:ext cx="3500462" cy="4786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1287</TotalTime>
  <Words>553</Words>
  <Application>Microsoft Office PowerPoint</Application>
  <PresentationFormat>Экран (4:3)</PresentationFormat>
  <Paragraphs>82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Открытая</vt:lpstr>
      <vt:lpstr>                                                                                  Отчёт воспитателей о педагогической деятельности по реализации приоритетного направления и темы по самообразованию  Директор ГБДОУ РД «Детский сад № 92 «Звездочка» Магомедова Э.А.</vt:lpstr>
      <vt:lpstr>ГБДОУ РД «Детский сад 3 92 «Звездочка» реализует примерную общеобразовательную программу дошкольного образования  «От рождения до школы» под редакцией Н.Е. Вераксы, Т.С. Комаровой, М.А.Васильевой Одна из годовых задач ГБДОУ РД «Детский сад № 92 «Звездочка» в 2018 г.- Совершенствовать работу педагогического коллектива, направленную на развитие экспериментальной деятельности с детьми дошкольного возраста, с целью развития их интеллектуальных способностей, познавательного интереса, творческой инициативы в 2019 г. – Обновление воспитательно-образовательного процесса в ДОУ по социально-коммуникативному развитию:  - развитие игровой деятельности детей  - приобщение к элементарным общепринятым нормам и правилам взаимоотношений со сверстниками и взрослыми  -формирование семейной и гражданской принадлежности, патриотических чувств  -воспитание ценностного отношения к собственному труду, труду других.   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работы по самообразованию педагогов ДОУ</dc:title>
  <dc:creator>мси</dc:creator>
  <cp:lastModifiedBy>Пользователь Windows</cp:lastModifiedBy>
  <cp:revision>150</cp:revision>
  <dcterms:created xsi:type="dcterms:W3CDTF">2012-09-11T16:18:57Z</dcterms:created>
  <dcterms:modified xsi:type="dcterms:W3CDTF">2019-01-16T12:37:36Z</dcterms:modified>
</cp:coreProperties>
</file>