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305" r:id="rId10"/>
    <p:sldId id="263" r:id="rId11"/>
    <p:sldId id="307" r:id="rId12"/>
    <p:sldId id="265" r:id="rId13"/>
    <p:sldId id="266" r:id="rId14"/>
    <p:sldId id="267" r:id="rId15"/>
    <p:sldId id="268" r:id="rId16"/>
    <p:sldId id="269" r:id="rId17"/>
    <p:sldId id="285" r:id="rId18"/>
    <p:sldId id="286" r:id="rId19"/>
    <p:sldId id="296" r:id="rId20"/>
    <p:sldId id="303" r:id="rId21"/>
    <p:sldId id="306" r:id="rId22"/>
    <p:sldId id="270" r:id="rId23"/>
    <p:sldId id="27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1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A9B8403-4A74-4086-9841-E8169F08D5A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3CF2FCF8-DF23-46C6-8F74-8B40F7C3E3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8403-4A74-4086-9841-E8169F08D5A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2FCF8-DF23-46C6-8F74-8B40F7C3E3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8403-4A74-4086-9841-E8169F08D5A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2FCF8-DF23-46C6-8F74-8B40F7C3E3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8403-4A74-4086-9841-E8169F08D5A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2FCF8-DF23-46C6-8F74-8B40F7C3E3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8403-4A74-4086-9841-E8169F08D5A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2FCF8-DF23-46C6-8F74-8B40F7C3E3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8403-4A74-4086-9841-E8169F08D5A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2FCF8-DF23-46C6-8F74-8B40F7C3E3E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8403-4A74-4086-9841-E8169F08D5A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2FCF8-DF23-46C6-8F74-8B40F7C3E3E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8403-4A74-4086-9841-E8169F08D5A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2FCF8-DF23-46C6-8F74-8B40F7C3E3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8403-4A74-4086-9841-E8169F08D5A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2FCF8-DF23-46C6-8F74-8B40F7C3E3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A9B8403-4A74-4086-9841-E8169F08D5A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3CF2FCF8-DF23-46C6-8F74-8B40F7C3E3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A9B8403-4A74-4086-9841-E8169F08D5A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3CF2FCF8-DF23-46C6-8F74-8B40F7C3E3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A9B8403-4A74-4086-9841-E8169F08D5A9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CF2FCF8-DF23-46C6-8F74-8B40F7C3E3E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484784"/>
            <a:ext cx="6264696" cy="4248472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31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100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31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1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31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100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31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100" dirty="0" smtClean="0">
                <a:solidFill>
                  <a:schemeClr val="accent3">
                    <a:lumMod val="75000"/>
                  </a:schemeClr>
                </a:solidFill>
              </a:rPr>
              <a:t>Отчет по самообразование на тему:</a:t>
            </a:r>
            <a:br>
              <a:rPr lang="ru-RU" sz="31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br>
              <a:rPr lang="ru-RU" sz="4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4400" dirty="0" smtClean="0">
                <a:solidFill>
                  <a:srgbClr val="7030A0"/>
                </a:solidFill>
              </a:rPr>
              <a:t>«Опытно-исследовательская деятельность в детском саду»</a:t>
            </a:r>
            <a:r>
              <a:rPr lang="ru-RU" sz="44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      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воспитатель 1 категории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</a:rPr>
              <a:t>: Халилова </a:t>
            </a:r>
            <a:r>
              <a:rPr lang="ru-RU" sz="1800" dirty="0" err="1" smtClean="0">
                <a:solidFill>
                  <a:schemeClr val="accent3">
                    <a:lumMod val="75000"/>
                  </a:schemeClr>
                </a:solidFill>
              </a:rPr>
              <a:t>Айбала</a:t>
            </a:r>
            <a:r>
              <a:rPr lang="ru-RU" sz="18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accent3">
                    <a:lumMod val="75000"/>
                  </a:schemeClr>
                </a:solidFill>
              </a:rPr>
              <a:t>Гаджиевна</a:t>
            </a:r>
            <a:endParaRPr lang="ru-RU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8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704855" cy="93610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Атрибуты нашей мини лаборатории 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7704856" cy="4800408"/>
          </a:xfrm>
        </p:spPr>
      </p:pic>
    </p:spTree>
    <p:extLst>
      <p:ext uri="{BB962C8B-B14F-4D97-AF65-F5344CB8AC3E}">
        <p14:creationId xmlns:p14="http://schemas.microsoft.com/office/powerpoint/2010/main" val="382436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7030A0"/>
                </a:solidFill>
              </a:rPr>
              <a:t>Опытно-исследовательская деятельность 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 течении работы над самообразованием на тему  «Опытно –исследовательская деятельность в детском саду я провела </a:t>
            </a:r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 с детьми следующие проекты: </a:t>
            </a:r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« Вода», «Воздух», «Песок», «Сыпучие ,не сыпучие», «Почва», «Бумага».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3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7030A0"/>
                </a:solidFill>
              </a:rPr>
              <a:t>«Сыпучие вещества</a:t>
            </a:r>
            <a:r>
              <a:rPr lang="ru-RU" sz="2200" b="1" dirty="0" smtClean="0">
                <a:solidFill>
                  <a:srgbClr val="7030A0"/>
                </a:solidFill>
              </a:rPr>
              <a:t>»</a:t>
            </a: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Цель: познакомить детей с некоторыми видами сыпучих веществ, которые они употребляют в быту (соль, крупы</a:t>
            </a: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  <a:endParaRPr lang="ru-RU" sz="2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60848"/>
            <a:ext cx="3455367" cy="374441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40" y="2060849"/>
            <a:ext cx="3597314" cy="3744416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72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3609" y="817582"/>
            <a:ext cx="7016660" cy="81121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7030A0"/>
                </a:solidFill>
              </a:rPr>
              <a:t>«На чем рисуется лучше: на бумаге или на доске от пластилина?» </a:t>
            </a: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Цель: в процессе экспериментирования показать детям, где остается рисунок, а где нет(пластик-бумага)</a:t>
            </a: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endParaRPr lang="ru-RU" sz="2000" b="1" u="sng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763284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66720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7030A0"/>
                </a:solidFill>
              </a:rPr>
              <a:t>«Бумага, ее качества и свойства</a:t>
            </a:r>
            <a:r>
              <a:rPr lang="ru-RU" sz="2200" b="1" dirty="0" smtClean="0">
                <a:solidFill>
                  <a:srgbClr val="7030A0"/>
                </a:solidFill>
              </a:rPr>
              <a:t>»</a:t>
            </a: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Цель: научиться узнавать вещи, сделанные из бумаги</a:t>
            </a:r>
            <a:endParaRPr lang="ru-RU" sz="2000" b="1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36848"/>
            <a:ext cx="7094869" cy="462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7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7030A0"/>
                </a:solidFill>
              </a:rPr>
              <a:t>«Знакомство с научным прибором –лупой</a:t>
            </a:r>
            <a:r>
              <a:rPr lang="ru-RU" sz="2200" b="1" dirty="0" smtClean="0">
                <a:solidFill>
                  <a:srgbClr val="7030A0"/>
                </a:solidFill>
              </a:rPr>
              <a:t>»</a:t>
            </a: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Цель: расширять представления детей об окружающем нас мире, знакомство с научным прибором – </a:t>
            </a: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лупа</a:t>
            </a:r>
            <a:endParaRPr lang="ru-RU" sz="2000" b="1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7632848" cy="425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45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7030A0"/>
                </a:solidFill>
              </a:rPr>
              <a:t>«Свойства воздуха</a:t>
            </a:r>
            <a:r>
              <a:rPr lang="ru-RU" sz="2200" b="1" dirty="0" smtClean="0">
                <a:solidFill>
                  <a:srgbClr val="7030A0"/>
                </a:solidFill>
              </a:rPr>
              <a:t>»</a:t>
            </a:r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Цель: познакомить детей со свойствами воздуха (невидим, не имеет запаха, может двигаться , занимает место, </a:t>
            </a: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легкий </a:t>
            </a:r>
            <a:b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и </a:t>
            </a: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т.д.) и его значение для всего </a:t>
            </a:r>
            <a:r>
              <a:rPr lang="ru-RU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живого</a:t>
            </a:r>
            <a:endParaRPr lang="ru-RU" sz="2000" b="1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367240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4008" y="1988840"/>
            <a:ext cx="374441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44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10000"/>
              </a:scheme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58000">
              <a:srgbClr val="CCCC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79163" y="754517"/>
            <a:ext cx="6965245" cy="576063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7030A0"/>
                </a:solidFill>
              </a:rPr>
              <a:t>Роса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15616" y="1412776"/>
            <a:ext cx="7128792" cy="431029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Цель: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Вызвать интерес детей к наблюдению за росой, помочь им выделить характерные особенности росы (прозрачная, жидкая, холодная); дать сведения о том, что роса полезна, как и дождь (росу пьют насекомые, птицы, она полезна для растений</a:t>
            </a:r>
            <a:r>
              <a:rPr lang="ru-RU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)</a:t>
            </a:r>
            <a:endParaRPr lang="ru-RU" sz="2000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01008"/>
            <a:ext cx="662473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60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66720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Мыльные пузыри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55577" y="1484784"/>
            <a:ext cx="7632848" cy="47525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435574"/>
            <a:ext cx="763284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33056"/>
            <a:ext cx="302433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57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620688"/>
            <a:ext cx="7200800" cy="56166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20080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980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298448" y="1340768"/>
            <a:ext cx="3200400" cy="4383375"/>
          </a:xfrm>
        </p:spPr>
        <p:txBody>
          <a:bodyPr>
            <a:normAutofit lnSpcReduction="10000"/>
          </a:bodyPr>
          <a:lstStyle/>
          <a:p>
            <a:r>
              <a:rPr lang="ru-RU" sz="2000" dirty="0"/>
              <a:t> </a:t>
            </a:r>
            <a:r>
              <a:rPr lang="ru-RU" dirty="0"/>
              <a:t>Я, Халилова </a:t>
            </a:r>
            <a:r>
              <a:rPr lang="ru-RU" dirty="0" err="1"/>
              <a:t>Айбала</a:t>
            </a:r>
            <a:r>
              <a:rPr lang="ru-RU" dirty="0"/>
              <a:t> </a:t>
            </a:r>
            <a:r>
              <a:rPr lang="ru-RU" dirty="0" err="1"/>
              <a:t>Адилгаджиевна</a:t>
            </a:r>
            <a:r>
              <a:rPr lang="ru-RU" dirty="0"/>
              <a:t>, работаю  </a:t>
            </a:r>
            <a:r>
              <a:rPr lang="ru-RU" dirty="0" smtClean="0"/>
              <a:t> воспитателем.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   Образование -высшее</a:t>
            </a:r>
            <a:br>
              <a:rPr lang="ru-RU" dirty="0"/>
            </a:br>
            <a:r>
              <a:rPr lang="ru-RU" dirty="0"/>
              <a:t>Педагогический стаж-38 лет</a:t>
            </a:r>
            <a:br>
              <a:rPr lang="ru-RU" dirty="0"/>
            </a:br>
            <a:r>
              <a:rPr lang="ru-RU" dirty="0"/>
              <a:t>Квалификационная категория-1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75" y="1362869"/>
            <a:ext cx="3200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3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1121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Извержение вулкана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772816"/>
            <a:ext cx="6196405" cy="3950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Цель: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Познакомить с вулканом как природным 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явление</a:t>
            </a:r>
            <a:endParaRPr lang="ru-RU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932" y="2698732"/>
            <a:ext cx="4608513" cy="325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876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764704"/>
            <a:ext cx="7056784" cy="5184575"/>
          </a:xfrm>
        </p:spPr>
      </p:pic>
    </p:spTree>
    <p:extLst>
      <p:ext uri="{BB962C8B-B14F-4D97-AF65-F5344CB8AC3E}">
        <p14:creationId xmlns:p14="http://schemas.microsoft.com/office/powerpoint/2010/main" val="2809379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979" y="833541"/>
            <a:ext cx="6254044" cy="65124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Литература :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1628800"/>
            <a:ext cx="6696744" cy="4536504"/>
          </a:xfrm>
        </p:spPr>
        <p:txBody>
          <a:bodyPr/>
          <a:lstStyle/>
          <a:p>
            <a:pPr marL="457200" indent="-457200" algn="l">
              <a:buFont typeface="+mj-lt"/>
              <a:buAutoNum type="arabicPeriod"/>
            </a:pP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П.П. </a:t>
            </a:r>
            <a:r>
              <a:rPr lang="ru-RU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Блонский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«Детское экспериментирование»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О.В. </a:t>
            </a:r>
            <a:r>
              <a:rPr lang="ru-RU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Дыбина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« Занятия по ознакомлению с окружающим миром во 2 мл. группе».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Э. И. Мотылева «Большая книга экспериментов».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Д/в №9 – 2014г., «Интерактивная мини-лаборатория в д/с».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В.Н Булгакова «Более 60 увлекательных опытов»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Л.В Выготский «Манипулирование предметами.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Е.И </a:t>
            </a:r>
            <a:r>
              <a:rPr lang="ru-RU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Мурудова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«Ознакомление дошкольников с окружающим миром».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О.Б Гаприндашвили, Д.М Магомедова «Методическое сопровождение </a:t>
            </a:r>
            <a:r>
              <a:rPr lang="ru-RU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поисково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– исследовательской деятельности дошкольников»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856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59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06" y="0"/>
            <a:ext cx="9165674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39"/>
            <a:ext cx="7772400" cy="720081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 </a:t>
            </a:r>
            <a:r>
              <a:rPr lang="ru-RU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темы:</a:t>
            </a:r>
            <a:endParaRPr lang="ru-RU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1594" y="692696"/>
            <a:ext cx="7739137" cy="5832648"/>
          </a:xfrm>
        </p:spPr>
        <p:txBody>
          <a:bodyPr>
            <a:normAutofit lnSpcReduction="10000"/>
          </a:bodyPr>
          <a:lstStyle/>
          <a:p>
            <a:pPr algn="ctr"/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Роль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опытно-экспериментальной деятельности в развитии детей дошкольного возраста очень велика. Детское экспериментирование имеет огромное значение в развитии интеллектуальных способностей детей. Экспериментальная деятельность наряду с игровой является ведущей деятельностью ребенка – дошкольника.</a:t>
            </a:r>
          </a:p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Усваивается все прочно и надолго, когда ребенок слышит, видит и делает сам. Для успешного развития необходимо уделять больше внимания на создание условий , активности самих детей. Исследовательская деятельность вызывает огромный интерес у детей. Исследования предоставляют ребенку возможность самому найти ответы на вопросы «как?» и «почему?», удовлетворить  присущее ему любопытство. Ребенок чувствует себя ученым, исследователем, первооткрывателем.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При этом отношения воспитателя с детьми строятся на основе партнерства, </a:t>
            </a:r>
          </a:p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что позволяет ребенку проявлять собственную </a:t>
            </a:r>
          </a:p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исследовательскую активность.</a:t>
            </a:r>
          </a:p>
          <a:p>
            <a:pPr algn="ctr"/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9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8"/>
          <a:stretch/>
        </p:blipFill>
        <p:spPr>
          <a:xfrm>
            <a:off x="0" y="-2716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692697"/>
            <a:ext cx="3816425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63687" y="1700808"/>
            <a:ext cx="5616624" cy="194421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Расширение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знаний детей об окружающем мире в процессе экспериментально - исследовательской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деятельности. Повышение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своего теоретического уровня, профессионального мастерства и компетентности.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509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5"/>
            <a:ext cx="7200800" cy="64807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Задачи: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980728"/>
            <a:ext cx="6768752" cy="3168352"/>
          </a:xfrm>
        </p:spPr>
        <p:txBody>
          <a:bodyPr>
            <a:normAutofit fontScale="70000" lnSpcReduction="20000"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2300" dirty="0" smtClean="0">
                <a:solidFill>
                  <a:srgbClr val="B21E96"/>
                </a:solidFill>
              </a:rPr>
              <a:t>Закрепление </a:t>
            </a:r>
            <a:r>
              <a:rPr lang="ru-RU" sz="2300" dirty="0" smtClean="0">
                <a:solidFill>
                  <a:srgbClr val="B21E96"/>
                </a:solidFill>
              </a:rPr>
              <a:t>пройденного материала в индивидуальной </a:t>
            </a:r>
            <a:r>
              <a:rPr lang="ru-RU" sz="2300" dirty="0" smtClean="0">
                <a:solidFill>
                  <a:srgbClr val="B21E96"/>
                </a:solidFill>
              </a:rPr>
              <a:t>деятельности;</a:t>
            </a:r>
            <a:endParaRPr lang="ru-RU" sz="2300" dirty="0" smtClean="0">
              <a:solidFill>
                <a:srgbClr val="B21E96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300" dirty="0" smtClean="0">
                <a:solidFill>
                  <a:srgbClr val="B21E96"/>
                </a:solidFill>
              </a:rPr>
              <a:t>Изучение </a:t>
            </a:r>
            <a:r>
              <a:rPr lang="ru-RU" sz="2300" dirty="0" smtClean="0">
                <a:solidFill>
                  <a:srgbClr val="B21E96"/>
                </a:solidFill>
              </a:rPr>
              <a:t>методик, технологий по опытно экспериментальной </a:t>
            </a:r>
            <a:r>
              <a:rPr lang="ru-RU" sz="2300" dirty="0" smtClean="0">
                <a:solidFill>
                  <a:srgbClr val="B21E96"/>
                </a:solidFill>
              </a:rPr>
              <a:t>деятельности;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300" dirty="0">
                <a:solidFill>
                  <a:srgbClr val="B21E96"/>
                </a:solidFill>
              </a:rPr>
              <a:t>Формировать систему элементарных научных экологических знаний, доступных пониманию </a:t>
            </a:r>
            <a:r>
              <a:rPr lang="ru-RU" sz="2300" dirty="0" smtClean="0">
                <a:solidFill>
                  <a:srgbClr val="B21E96"/>
                </a:solidFill>
              </a:rPr>
              <a:t>ребёнка</a:t>
            </a:r>
            <a:r>
              <a:rPr lang="ru-RU" sz="2300" dirty="0">
                <a:solidFill>
                  <a:srgbClr val="B21E96"/>
                </a:solidFill>
              </a:rPr>
              <a:t>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300" dirty="0" smtClean="0">
                <a:solidFill>
                  <a:srgbClr val="B21E96"/>
                </a:solidFill>
              </a:rPr>
              <a:t>Развивать </a:t>
            </a:r>
            <a:r>
              <a:rPr lang="ru-RU" sz="2300" dirty="0">
                <a:solidFill>
                  <a:srgbClr val="B21E96"/>
                </a:solidFill>
              </a:rPr>
              <a:t>познавательные умения (анализировать, делать выводы, элементарно прогнозировать последствия</a:t>
            </a:r>
            <a:r>
              <a:rPr lang="ru-RU" sz="2300" dirty="0" smtClean="0">
                <a:solidFill>
                  <a:srgbClr val="B21E96"/>
                </a:solidFill>
              </a:rPr>
              <a:t>);</a:t>
            </a:r>
            <a:endParaRPr lang="ru-RU" sz="2300" dirty="0">
              <a:solidFill>
                <a:srgbClr val="B21E96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300" dirty="0" smtClean="0">
                <a:solidFill>
                  <a:srgbClr val="B21E96"/>
                </a:solidFill>
              </a:rPr>
              <a:t>Развивать </a:t>
            </a:r>
            <a:r>
              <a:rPr lang="ru-RU" sz="2300" dirty="0">
                <a:solidFill>
                  <a:srgbClr val="B21E96"/>
                </a:solidFill>
              </a:rPr>
              <a:t>у детей коммуникабельность, наблюдательность, самоконтроль своих </a:t>
            </a:r>
            <a:r>
              <a:rPr lang="ru-RU" sz="2300" dirty="0" smtClean="0">
                <a:solidFill>
                  <a:srgbClr val="B21E96"/>
                </a:solidFill>
              </a:rPr>
              <a:t>действий</a:t>
            </a:r>
            <a:r>
              <a:rPr lang="ru-RU" sz="2300" dirty="0">
                <a:solidFill>
                  <a:srgbClr val="B21E96"/>
                </a:solidFill>
              </a:rPr>
              <a:t>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300" dirty="0" smtClean="0">
                <a:solidFill>
                  <a:srgbClr val="B21E96"/>
                </a:solidFill>
              </a:rPr>
              <a:t>Поддерживать </a:t>
            </a:r>
            <a:r>
              <a:rPr lang="ru-RU" sz="2300" dirty="0">
                <a:solidFill>
                  <a:srgbClr val="B21E96"/>
                </a:solidFill>
              </a:rPr>
              <a:t>у детей инициативу, сообразительность, </a:t>
            </a:r>
            <a:r>
              <a:rPr lang="ru-RU" sz="2300" dirty="0" smtClean="0">
                <a:solidFill>
                  <a:srgbClr val="B21E96"/>
                </a:solidFill>
              </a:rPr>
              <a:t>самостоятельность;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300" dirty="0">
                <a:solidFill>
                  <a:srgbClr val="B21E96"/>
                </a:solidFill>
              </a:rPr>
              <a:t>Как можно больше включать опытно-экспериментальную деятельность в активную жизнь </a:t>
            </a:r>
            <a:r>
              <a:rPr lang="ru-RU" sz="2300" dirty="0" smtClean="0">
                <a:solidFill>
                  <a:srgbClr val="B21E96"/>
                </a:solidFill>
              </a:rPr>
              <a:t>детей.</a:t>
            </a:r>
            <a:endParaRPr lang="ru-RU" sz="2300" dirty="0">
              <a:solidFill>
                <a:srgbClr val="B21E96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 smtClean="0">
              <a:solidFill>
                <a:srgbClr val="B21E96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B21E96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 smtClean="0">
              <a:solidFill>
                <a:srgbClr val="B21E96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B21E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7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5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" y="-2716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1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53" y="817582"/>
            <a:ext cx="7056784" cy="5040559"/>
          </a:xfrm>
        </p:spPr>
      </p:pic>
    </p:spTree>
    <p:extLst>
      <p:ext uri="{BB962C8B-B14F-4D97-AF65-F5344CB8AC3E}">
        <p14:creationId xmlns:p14="http://schemas.microsoft.com/office/powerpoint/2010/main" val="43219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521</TotalTime>
  <Words>435</Words>
  <Application>Microsoft Office PowerPoint</Application>
  <PresentationFormat>Экран (4:3)</PresentationFormat>
  <Paragraphs>46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Brush Script MT</vt:lpstr>
      <vt:lpstr>Constantia</vt:lpstr>
      <vt:lpstr>Franklin Gothic Book</vt:lpstr>
      <vt:lpstr>Rage Italic</vt:lpstr>
      <vt:lpstr>Кнопка</vt:lpstr>
      <vt:lpstr>    Отчет по самообразование на тему:   «Опытно-исследовательская деятельность в детском саду»          воспитатель 1 категории: Халилова Айбала Гаджиевна</vt:lpstr>
      <vt:lpstr>Презентация PowerPoint</vt:lpstr>
      <vt:lpstr>  Актуальность темы:</vt:lpstr>
      <vt:lpstr>Цель:</vt:lpstr>
      <vt:lpstr>Задачи:</vt:lpstr>
      <vt:lpstr>Презентация PowerPoint</vt:lpstr>
      <vt:lpstr>Презентация PowerPoint</vt:lpstr>
      <vt:lpstr>Презентация PowerPoint</vt:lpstr>
      <vt:lpstr>Презентация PowerPoint</vt:lpstr>
      <vt:lpstr>Атрибуты нашей мини лаборатории </vt:lpstr>
      <vt:lpstr>Опытно-исследовательская деятельность </vt:lpstr>
      <vt:lpstr>«Сыпучие вещества» Цель: познакомить детей с некоторыми видами сыпучих веществ, которые они употребляют в быту (соль, крупы)</vt:lpstr>
      <vt:lpstr>«На чем рисуется лучше: на бумаге или на доске от пластилина?»  Цель: в процессе экспериментирования показать детям, где остается рисунок, а где нет(пластик-бумага) </vt:lpstr>
      <vt:lpstr>«Бумага, ее качества и свойства» Цель: научиться узнавать вещи, сделанные из бумаги</vt:lpstr>
      <vt:lpstr>«Знакомство с научным прибором –лупой» Цель: расширять представления детей об окружающем нас мире, знакомство с научным прибором – лупа</vt:lpstr>
      <vt:lpstr>«Свойства воздуха» Цель: познакомить детей со свойствами воздуха (невидим, не имеет запаха, может двигаться , занимает место, легкий  и т.д.) и его значение для всего живого</vt:lpstr>
      <vt:lpstr>Роса</vt:lpstr>
      <vt:lpstr>Мыльные пузыри</vt:lpstr>
      <vt:lpstr>Презентация PowerPoint</vt:lpstr>
      <vt:lpstr>Извержение вулкана</vt:lpstr>
      <vt:lpstr>Презентация PowerPoint</vt:lpstr>
      <vt:lpstr>Литература :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Опытно-исследовательская деятельность в детском саду.                             Выполнила: Халилова А.Г.</dc:title>
  <dc:creator>2</dc:creator>
  <cp:lastModifiedBy>user</cp:lastModifiedBy>
  <cp:revision>42</cp:revision>
  <dcterms:created xsi:type="dcterms:W3CDTF">2020-10-08T08:10:34Z</dcterms:created>
  <dcterms:modified xsi:type="dcterms:W3CDTF">2021-02-16T09:19:01Z</dcterms:modified>
</cp:coreProperties>
</file>