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57" r:id="rId4"/>
    <p:sldId id="258" r:id="rId5"/>
    <p:sldId id="263" r:id="rId6"/>
    <p:sldId id="272" r:id="rId7"/>
    <p:sldId id="280" r:id="rId8"/>
    <p:sldId id="276" r:id="rId9"/>
    <p:sldId id="278" r:id="rId10"/>
    <p:sldId id="279" r:id="rId11"/>
    <p:sldId id="271" r:id="rId12"/>
    <p:sldId id="268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ta-magomedova@mail.ru" initials="bm" lastIdx="1" clrIdx="0">
    <p:extLst>
      <p:ext uri="{19B8F6BF-5375-455C-9EA6-DF929625EA0E}">
        <p15:presenceInfo xmlns:p15="http://schemas.microsoft.com/office/powerpoint/2012/main" userId="c320cbf350deb2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70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CE1237-88DA-4549-AC2E-D13EB21DA59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666945-F757-4630-9E7B-F61F196EA4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978">
              <a:srgbClr val="D1E41A"/>
            </a:gs>
            <a:gs pos="0">
              <a:srgbClr val="FFFF00"/>
            </a:gs>
            <a:gs pos="55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143928"/>
            <a:ext cx="3600400" cy="1021376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Подготовила: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Воспитатель 1категории </a:t>
            </a:r>
            <a:r>
              <a:rPr lang="ru-RU" b="1" dirty="0" err="1">
                <a:solidFill>
                  <a:srgbClr val="002060"/>
                </a:solidFill>
              </a:rPr>
              <a:t>Абдулжапарова</a:t>
            </a:r>
            <a:r>
              <a:rPr lang="ru-RU" b="1" dirty="0">
                <a:solidFill>
                  <a:srgbClr val="002060"/>
                </a:solidFill>
              </a:rPr>
              <a:t> К.М.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9F224B6-0370-4009-BA76-8BD17330A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031" y="2276872"/>
            <a:ext cx="3373689" cy="2520280"/>
          </a:xfrm>
        </p:spPr>
        <p:txBody>
          <a:bodyPr>
            <a:noAutofit/>
          </a:bodyPr>
          <a:lstStyle/>
          <a:p>
            <a:r>
              <a:rPr lang="ru-RU" sz="2000" b="1" dirty="0"/>
              <a:t>Использование технологий физического развития и оздоровления детей в условиях эпидемиологической обстановки.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54D92C-F428-407B-BFA5-AEBDC9F7E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8" y="1284090"/>
            <a:ext cx="3600400" cy="4980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780D6C-FC2A-40CE-BEE8-768D78221668}"/>
              </a:ext>
            </a:extLst>
          </p:cNvPr>
          <p:cNvSpPr txBox="1"/>
          <p:nvPr/>
        </p:nvSpPr>
        <p:spPr>
          <a:xfrm>
            <a:off x="582538" y="1"/>
            <a:ext cx="73738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1400" b="1" dirty="0"/>
              <a:t>М</a:t>
            </a:r>
            <a:r>
              <a:rPr lang="ru-RU" sz="1400" b="1"/>
              <a:t>инистерство</a:t>
            </a:r>
            <a:r>
              <a:rPr lang="ru-RU" sz="1400" b="1" dirty="0"/>
              <a:t> образования и науки Республики Дагестан</a:t>
            </a:r>
            <a:br>
              <a:rPr lang="ru-RU" sz="1400" b="1" dirty="0"/>
            </a:br>
            <a:r>
              <a:rPr lang="ru-RU" sz="1400" b="1" dirty="0"/>
              <a:t>ГОСУДАРСТВЕННОЕ БЮДЖЕТНОЕ ДОШКОЛЬНОЕ ОБРАЗОВАТЕЛЬНОЕ УЧРЕЖДЕНИЕ РЕСПУБЛИКИ ДАГЕСТАН </a:t>
            </a:r>
            <a:br>
              <a:rPr lang="ru-RU" sz="1400" b="1" dirty="0"/>
            </a:br>
            <a:r>
              <a:rPr lang="ru-RU" sz="1400" b="1" dirty="0"/>
              <a:t>« ДЕТСКИЙ САД № 92  «ЗВЕЗДОЧКА»</a:t>
            </a:r>
            <a:br>
              <a:rPr lang="ru-RU" sz="1400" b="1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0960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899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Прогулка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59C206D-ED6C-4AEE-B348-487F17FDF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064636"/>
            <a:ext cx="3698095" cy="2541410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5CFFE1-412F-4759-9582-A247CD508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23" y="878580"/>
            <a:ext cx="4030826" cy="28259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AE3F5E-6165-4614-A5CA-0CCD52701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789039"/>
            <a:ext cx="3698094" cy="25414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0E03F9-E5E4-4078-9C28-C735087CE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78" y="3808862"/>
            <a:ext cx="4030826" cy="252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0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908721"/>
            <a:ext cx="374441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Проводимая после сна гимнастика тонизирует организм, повышая основные процессы жизнедеятельности, кровообращение, дыхание, обмен веществ. В комплекс бодрящей гимнастики включаются упражнения с простейшими тренажерами  (массажные коврики, ребристая доска).</a:t>
            </a:r>
            <a:endParaRPr lang="ru-RU" sz="1600" dirty="0">
              <a:solidFill>
                <a:srgbClr val="0070C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FE339E-4469-4577-A129-DFBC73C3B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867"/>
            <a:ext cx="3960440" cy="3282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78E267-0AC4-4A2B-B2CC-3DE539AC0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2088232" cy="27180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2158F8-C05D-48ED-858F-B1BED620E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6606"/>
            <a:ext cx="2251733" cy="27180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F70AA5-218C-48D4-A606-476655384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50" y="3815256"/>
            <a:ext cx="3436898" cy="26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99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Десять золотых правил </a:t>
            </a:r>
            <a:r>
              <a:rPr lang="ru-RU" sz="2800" b="1" dirty="0" err="1">
                <a:solidFill>
                  <a:srgbClr val="0070C0"/>
                </a:solidFill>
              </a:rPr>
              <a:t>здоровьесбережения</a:t>
            </a:r>
            <a:r>
              <a:rPr lang="ru-RU" sz="2800" b="1" dirty="0">
                <a:solidFill>
                  <a:srgbClr val="0070C0"/>
                </a:solidFill>
              </a:rPr>
              <a:t>: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sz="3400" b="1" dirty="0">
                <a:solidFill>
                  <a:srgbClr val="0070C0"/>
                </a:solidFill>
              </a:rPr>
              <a:t>Соблюдайте режим дня!</a:t>
            </a:r>
          </a:p>
          <a:p>
            <a:r>
              <a:rPr lang="ru-RU" sz="3400" b="1" dirty="0">
                <a:solidFill>
                  <a:srgbClr val="0070C0"/>
                </a:solidFill>
              </a:rPr>
              <a:t>Обращайте больше внимания на питание!</a:t>
            </a:r>
          </a:p>
          <a:p>
            <a:r>
              <a:rPr lang="ru-RU" sz="3400" b="1" dirty="0">
                <a:solidFill>
                  <a:srgbClr val="0070C0"/>
                </a:solidFill>
              </a:rPr>
              <a:t>Больше двигайтесь!</a:t>
            </a:r>
          </a:p>
          <a:p>
            <a:r>
              <a:rPr lang="ru-RU" sz="3400" b="1" dirty="0">
                <a:solidFill>
                  <a:srgbClr val="0070C0"/>
                </a:solidFill>
              </a:rPr>
              <a:t>Спите в прохладной комнате!</a:t>
            </a:r>
          </a:p>
          <a:p>
            <a:r>
              <a:rPr lang="ru-RU" sz="3400" b="1" dirty="0">
                <a:solidFill>
                  <a:srgbClr val="0070C0"/>
                </a:solidFill>
              </a:rPr>
              <a:t>Не гасите в себе гнев, дайте вырваться ему наружу!</a:t>
            </a:r>
          </a:p>
          <a:p>
            <a:r>
              <a:rPr lang="ru-RU" sz="3400" b="1" dirty="0">
                <a:solidFill>
                  <a:srgbClr val="0070C0"/>
                </a:solidFill>
              </a:rPr>
              <a:t>Постоянно занимайтесь интеллектуальной деятельностью!</a:t>
            </a:r>
          </a:p>
          <a:p>
            <a:r>
              <a:rPr lang="ru-RU" sz="3400" b="1" dirty="0">
                <a:solidFill>
                  <a:srgbClr val="0070C0"/>
                </a:solidFill>
              </a:rPr>
              <a:t>Гоните прочь уныние и хандру!</a:t>
            </a:r>
          </a:p>
          <a:p>
            <a:r>
              <a:rPr lang="ru-RU" sz="3400" b="1" dirty="0">
                <a:solidFill>
                  <a:srgbClr val="0070C0"/>
                </a:solidFill>
              </a:rPr>
              <a:t>Адекватно реагируйте на все проявления своего организма!</a:t>
            </a:r>
          </a:p>
          <a:p>
            <a:r>
              <a:rPr lang="ru-RU" sz="3400" b="1" dirty="0">
                <a:solidFill>
                  <a:srgbClr val="0070C0"/>
                </a:solidFill>
              </a:rPr>
              <a:t>Старайтесь получать как можно больше положительных эмоций!</a:t>
            </a:r>
          </a:p>
          <a:p>
            <a:r>
              <a:rPr lang="ru-RU" sz="3400" b="1" dirty="0">
                <a:solidFill>
                  <a:srgbClr val="0070C0"/>
                </a:solidFill>
              </a:rPr>
              <a:t>Желайте себе и окружающим только добра!</a:t>
            </a:r>
          </a:p>
        </p:txBody>
      </p:sp>
    </p:spTree>
    <p:extLst>
      <p:ext uri="{BB962C8B-B14F-4D97-AF65-F5344CB8AC3E}">
        <p14:creationId xmlns:p14="http://schemas.microsoft.com/office/powerpoint/2010/main" val="293008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BC611A74-FA8D-4F48-9894-2EB7594C5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064896" cy="5688632"/>
          </a:xfrm>
        </p:spPr>
      </p:pic>
    </p:spTree>
    <p:extLst>
      <p:ext uri="{BB962C8B-B14F-4D97-AF65-F5344CB8AC3E}">
        <p14:creationId xmlns:p14="http://schemas.microsoft.com/office/powerpoint/2010/main" val="52699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6151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В этом году в связи с распространением новой </a:t>
            </a:r>
            <a:r>
              <a:rPr lang="ru-RU" sz="1800" dirty="0" err="1">
                <a:solidFill>
                  <a:srgbClr val="002060"/>
                </a:solidFill>
              </a:rPr>
              <a:t>коронавирусной</a:t>
            </a:r>
            <a:r>
              <a:rPr lang="ru-RU" sz="1800" dirty="0">
                <a:solidFill>
                  <a:srgbClr val="002060"/>
                </a:solidFill>
              </a:rPr>
              <a:t> инфекции(</a:t>
            </a:r>
            <a:r>
              <a:rPr lang="en-US" sz="1800" dirty="0">
                <a:solidFill>
                  <a:srgbClr val="002060"/>
                </a:solidFill>
              </a:rPr>
              <a:t>COVID- 19) </a:t>
            </a:r>
            <a:r>
              <a:rPr lang="ru-RU" sz="1800" dirty="0">
                <a:solidFill>
                  <a:srgbClr val="002060"/>
                </a:solidFill>
              </a:rPr>
              <a:t>сохранение здоровья наших воспитанников приобрело для нас первостепенное значение.  В условиях пандемии нужно соблюдать требования </a:t>
            </a:r>
            <a:r>
              <a:rPr lang="ru-RU" sz="1800" dirty="0" err="1">
                <a:solidFill>
                  <a:srgbClr val="002060"/>
                </a:solidFill>
              </a:rPr>
              <a:t>Роспотребнадзора</a:t>
            </a:r>
            <a:r>
              <a:rPr lang="ru-RU" sz="1800" dirty="0">
                <a:solidFill>
                  <a:srgbClr val="002060"/>
                </a:solidFill>
              </a:rPr>
              <a:t> , чтобы ослабить распространение вируса. 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Санитарно- эпидемиологические требования в ДОУ: </a:t>
            </a:r>
            <a:r>
              <a:rPr lang="ru-RU" sz="1800" dirty="0">
                <a:solidFill>
                  <a:srgbClr val="002060"/>
                </a:solidFill>
              </a:rPr>
              <a:t>«утренний фильтр» (термометрия),родители приходят в масках , обработка рук детей и родителей антисептиком. Обработка входных дверей и ручек,  дезинфекция столов и всех поверхностей ,а также  мытьё  игрушек дезинфицирующими средствами.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 Проведение влажной уборки помещений с использованием дезинфицирующих средств, проветривание и обеззараживание воздуха, создание условий для соблюдения правил личной гигиены(частое мытье рук).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</a:rPr>
              <a:t>Усилия работников ДОУ сегодня как никогда направлены на сохранение здоровья ребенка-дошкольника. Одним из средств решения обозначенных задач становятся здоровье-сберегающие технологии, без которых немыслим педагогический процесс работы 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213084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6984776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b="1" i="0" dirty="0">
              <a:solidFill>
                <a:srgbClr val="0070C0"/>
              </a:solidFill>
              <a:effectLst/>
              <a:latin typeface="PT Sans"/>
            </a:endParaRPr>
          </a:p>
          <a:p>
            <a:pPr marL="0" indent="0">
              <a:buNone/>
            </a:pPr>
            <a:r>
              <a:rPr lang="ru-RU" sz="2000" b="1" i="0" dirty="0">
                <a:solidFill>
                  <a:srgbClr val="0070C0"/>
                </a:solidFill>
                <a:effectLst/>
                <a:latin typeface="PT Sans"/>
              </a:rPr>
              <a:t>«Детям совершенно так же, как и взрослым, хочется быть здоровыми и сильными, только дети не знают, что для этого надо делать. Объясни им, и они будут беречься.»</a:t>
            </a:r>
            <a:endParaRPr lang="ru-RU" sz="2000" b="0" i="0" dirty="0">
              <a:solidFill>
                <a:srgbClr val="0070C0"/>
              </a:solidFill>
              <a:effectLst/>
              <a:latin typeface="PT Sans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PT Sans"/>
              </a:rPr>
              <a:t>                                                         </a:t>
            </a:r>
            <a:r>
              <a:rPr lang="ru-RU" sz="2000" b="1" i="0" dirty="0" err="1">
                <a:solidFill>
                  <a:srgbClr val="0070C0"/>
                </a:solidFill>
                <a:effectLst/>
                <a:latin typeface="PT Sans"/>
              </a:rPr>
              <a:t>Януш</a:t>
            </a:r>
            <a:r>
              <a:rPr lang="ru-RU" sz="2000" b="1" i="0" dirty="0">
                <a:solidFill>
                  <a:srgbClr val="0070C0"/>
                </a:solidFill>
                <a:effectLst/>
                <a:latin typeface="PT Sans"/>
              </a:rPr>
              <a:t> Корчак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PT Sans"/>
            </a:endParaRPr>
          </a:p>
          <a:p>
            <a:pPr marL="0" indent="0">
              <a:buNone/>
            </a:pPr>
            <a:endParaRPr lang="ru-RU" b="1" i="0" dirty="0">
              <a:solidFill>
                <a:srgbClr val="FF0000"/>
              </a:solidFill>
              <a:effectLst/>
              <a:latin typeface="PT Sans"/>
            </a:endParaRPr>
          </a:p>
          <a:p>
            <a:pPr marL="0" indent="0">
              <a:buNone/>
            </a:pP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6840760" cy="38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3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471120"/>
          </a:xfrm>
        </p:spPr>
        <p:txBody>
          <a:bodyPr>
            <a:normAutofit fontScale="25000" lnSpcReduction="20000"/>
          </a:bodyPr>
          <a:lstStyle/>
          <a:p>
            <a:endParaRPr lang="ru-RU" sz="9600" dirty="0">
              <a:solidFill>
                <a:srgbClr val="002060"/>
              </a:solidFill>
            </a:endParaRPr>
          </a:p>
          <a:p>
            <a:r>
              <a:rPr lang="ru-RU" sz="9600" dirty="0">
                <a:solidFill>
                  <a:srgbClr val="002060"/>
                </a:solidFill>
              </a:rPr>
              <a:t>Здоровье  - это состояние полного физического, психического и социального благополучия, а не просто отсутствие болезней или  физических дефектов.      </a:t>
            </a:r>
          </a:p>
          <a:p>
            <a:pPr marL="0" indent="0">
              <a:buNone/>
            </a:pPr>
            <a:r>
              <a:rPr lang="ru-RU" sz="11200" dirty="0">
                <a:solidFill>
                  <a:srgbClr val="002060"/>
                </a:solidFill>
              </a:rPr>
              <a:t>                  </a:t>
            </a:r>
            <a:r>
              <a:rPr lang="ru-RU" sz="8000" dirty="0">
                <a:solidFill>
                  <a:srgbClr val="002060"/>
                </a:solidFill>
              </a:rPr>
              <a:t>(Всемирная организация здравоохранения)</a:t>
            </a:r>
          </a:p>
          <a:p>
            <a:pPr marL="0" indent="0">
              <a:buNone/>
            </a:pPr>
            <a:endParaRPr lang="ru-RU" sz="8000" dirty="0">
              <a:solidFill>
                <a:srgbClr val="002060"/>
              </a:solidFill>
            </a:endParaRPr>
          </a:p>
          <a:p>
            <a:r>
              <a:rPr lang="ru-RU" sz="9600" dirty="0" err="1">
                <a:solidFill>
                  <a:srgbClr val="002060"/>
                </a:solidFill>
              </a:rPr>
              <a:t>Здоровьесберегающие</a:t>
            </a:r>
            <a:r>
              <a:rPr lang="ru-RU" sz="9600" dirty="0">
                <a:solidFill>
                  <a:srgbClr val="002060"/>
                </a:solidFill>
              </a:rPr>
              <a:t> технологии -это позитивное воздействия на здоровье детей путем различных оздоровительных мероприятий, которые грамотно “встроены” в общую систему функционирования ДОУ, направленные на благо здоровья детей и отвечающую единству целей и задач</a:t>
            </a:r>
            <a:r>
              <a:rPr lang="ru-RU" sz="9600" dirty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04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8208912" cy="936104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rgbClr val="0070C0"/>
                </a:solidFill>
              </a:rPr>
              <a:t>Ф</a:t>
            </a:r>
            <a:r>
              <a:rPr lang="ru-RU" sz="8000" b="1" dirty="0">
                <a:solidFill>
                  <a:srgbClr val="0070C0"/>
                </a:solidFill>
              </a:rPr>
              <a:t>изкультурно-оздоровительные технологии:</a:t>
            </a:r>
            <a:endParaRPr lang="ru-RU" sz="8000" dirty="0">
              <a:solidFill>
                <a:srgbClr val="0070C0"/>
              </a:solidFill>
            </a:endParaRPr>
          </a:p>
          <a:p>
            <a:r>
              <a:rPr lang="ru-RU" sz="8000" dirty="0">
                <a:solidFill>
                  <a:srgbClr val="0070C0"/>
                </a:solidFill>
              </a:rPr>
              <a:t>Утренняя гимнастика</a:t>
            </a:r>
          </a:p>
          <a:p>
            <a:r>
              <a:rPr lang="ru-RU" sz="8000" dirty="0">
                <a:solidFill>
                  <a:srgbClr val="0070C0"/>
                </a:solidFill>
              </a:rPr>
              <a:t>Закаливание</a:t>
            </a:r>
          </a:p>
          <a:p>
            <a:r>
              <a:rPr lang="ru-RU" sz="8000" dirty="0">
                <a:solidFill>
                  <a:srgbClr val="0070C0"/>
                </a:solidFill>
              </a:rPr>
              <a:t>КГН</a:t>
            </a:r>
          </a:p>
          <a:p>
            <a:r>
              <a:rPr lang="ru-RU" sz="8000" dirty="0">
                <a:solidFill>
                  <a:srgbClr val="0070C0"/>
                </a:solidFill>
              </a:rPr>
              <a:t>Организация прогулок</a:t>
            </a:r>
          </a:p>
          <a:p>
            <a:r>
              <a:rPr lang="ru-RU" sz="8000" dirty="0" err="1">
                <a:solidFill>
                  <a:srgbClr val="0070C0"/>
                </a:solidFill>
              </a:rPr>
              <a:t>Валеологические</a:t>
            </a:r>
            <a:r>
              <a:rPr lang="ru-RU" sz="8000" dirty="0">
                <a:solidFill>
                  <a:srgbClr val="0070C0"/>
                </a:solidFill>
              </a:rPr>
              <a:t> занятия </a:t>
            </a:r>
          </a:p>
          <a:p>
            <a:r>
              <a:rPr lang="ru-RU" sz="8000" dirty="0">
                <a:solidFill>
                  <a:srgbClr val="0070C0"/>
                </a:solidFill>
              </a:rPr>
              <a:t>Пальчиковая гимнастика</a:t>
            </a:r>
          </a:p>
          <a:p>
            <a:r>
              <a:rPr lang="ru-RU" sz="8000" dirty="0">
                <a:solidFill>
                  <a:srgbClr val="0070C0"/>
                </a:solidFill>
              </a:rPr>
              <a:t>Подвижные и спортивные игры</a:t>
            </a:r>
          </a:p>
          <a:p>
            <a:r>
              <a:rPr lang="ru-RU" sz="8000" dirty="0">
                <a:solidFill>
                  <a:srgbClr val="0070C0"/>
                </a:solidFill>
              </a:rPr>
              <a:t> Гимнастика после сна, </a:t>
            </a:r>
          </a:p>
          <a:p>
            <a:pPr marL="0" indent="0">
              <a:buNone/>
            </a:pPr>
            <a:r>
              <a:rPr lang="ru-RU" sz="8000" dirty="0">
                <a:solidFill>
                  <a:srgbClr val="0070C0"/>
                </a:solidFill>
              </a:rPr>
              <a:t>      дорожки здоровья</a:t>
            </a:r>
          </a:p>
          <a:p>
            <a:r>
              <a:rPr lang="ru-RU" sz="8000" dirty="0">
                <a:solidFill>
                  <a:srgbClr val="0070C0"/>
                </a:solidFill>
              </a:rPr>
              <a:t>Динамические паузы</a:t>
            </a:r>
          </a:p>
          <a:p>
            <a:r>
              <a:rPr lang="ru-RU" sz="8000" dirty="0">
                <a:solidFill>
                  <a:srgbClr val="0070C0"/>
                </a:solidFill>
              </a:rPr>
              <a:t>Дыхательная гимнастика</a:t>
            </a:r>
          </a:p>
          <a:p>
            <a:r>
              <a:rPr lang="ru-RU" sz="8000" dirty="0">
                <a:solidFill>
                  <a:srgbClr val="0070C0"/>
                </a:solidFill>
              </a:rPr>
              <a:t>Массаж и самомассаж</a:t>
            </a:r>
          </a:p>
          <a:p>
            <a:endParaRPr lang="ru-RU" sz="4000" dirty="0">
              <a:solidFill>
                <a:srgbClr val="0070C0"/>
              </a:solidFill>
            </a:endParaRPr>
          </a:p>
          <a:p>
            <a:endParaRPr lang="ru-RU" sz="4000" dirty="0"/>
          </a:p>
          <a:p>
            <a:endParaRPr lang="ru-RU" sz="4000" dirty="0"/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5E3881-C8F4-40D6-8252-CEEA61977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3923928" cy="27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6336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Утренняя гимнастика 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70C0"/>
                </a:solidFill>
              </a:rPr>
              <a:t>очень важна для ребенка с самого раннего возраста. Она  помогает быстрее проснуться и восстановить все функции организма после длительного ночного сна. Помогает сделать ребенка выносливее, усилить иммунитет.</a:t>
            </a:r>
            <a:br>
              <a:rPr lang="ru-RU" sz="1800" dirty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98A655-5FF9-414C-BB66-E57676F70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364834"/>
            <a:ext cx="2547865" cy="3806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BC61E3-864C-417A-9EA6-4F81D9EF8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95" y="2360575"/>
            <a:ext cx="2533921" cy="38075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AC4209-259C-4763-B1D6-E1112553A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84" y="2360575"/>
            <a:ext cx="2308261" cy="38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5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Культурно- гигиенические навыки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AE96CB1-A281-4416-BC06-B01FAA74B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0464"/>
            <a:ext cx="3666028" cy="4963093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7E7C2D-03DF-4464-A675-CDB483CDA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0464"/>
            <a:ext cx="3703340" cy="499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7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692696"/>
            <a:ext cx="4752528" cy="26642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Самомассаж</a:t>
            </a:r>
            <a:r>
              <a:rPr lang="ru-RU" sz="2400" dirty="0">
                <a:solidFill>
                  <a:srgbClr val="0070C0"/>
                </a:solidFill>
              </a:rPr>
              <a:t>  учит детей сознательно заботиться о своём  здоровье. Является профилактикой простудных заболеваний</a:t>
            </a:r>
            <a:r>
              <a:rPr lang="ru-RU" sz="2800" dirty="0">
                <a:solidFill>
                  <a:srgbClr val="0070C0"/>
                </a:solidFill>
              </a:rPr>
              <a:t>. </a:t>
            </a:r>
            <a:r>
              <a:rPr lang="ru-RU" sz="2400" dirty="0">
                <a:solidFill>
                  <a:srgbClr val="0070C0"/>
                </a:solidFill>
              </a:rPr>
              <a:t>Повышает жизненный тонус у детей. Прививает им чувство ответственности за своё здоровье, уверенности в том, что они сами могут помочь себе улучшить своё самочувствие.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789041"/>
            <a:ext cx="41044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Массаж</a:t>
            </a:r>
            <a:r>
              <a:rPr lang="ru-RU" sz="2000" dirty="0">
                <a:solidFill>
                  <a:srgbClr val="0070C0"/>
                </a:solidFill>
              </a:rPr>
              <a:t> с мячиком воздействует на биологические точки организма. Способствует лечению внутренних органов, нормализует работу организма в целом</a:t>
            </a:r>
            <a:r>
              <a:rPr lang="ru-RU" sz="2800" dirty="0">
                <a:solidFill>
                  <a:srgbClr val="0070C0"/>
                </a:solidFill>
              </a:rPr>
              <a:t>. 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3B9DC4-2F93-40D6-BA3E-9B805BFB7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0627"/>
            <a:ext cx="3292508" cy="28788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D2418E-4D1A-4B1C-93A2-7CF4C51B3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50" y="3309526"/>
            <a:ext cx="3961790" cy="31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0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Пальчиковая гимнастика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2636912"/>
            <a:ext cx="2376264" cy="33828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При упражнении пальцев рук применяем следующие приёмы: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- вытягивание каждого пальца и надавливание на него;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- растирание пальцев одной руки пальцами другой, как бы надевая на каждый пальчик колечко.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829357-E113-4FA6-B436-240FFC947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16535"/>
            <a:ext cx="464499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12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1202</TotalTime>
  <Words>559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Century Gothic</vt:lpstr>
      <vt:lpstr>PT Sans</vt:lpstr>
      <vt:lpstr>Wingdings 2</vt:lpstr>
      <vt:lpstr>Остин</vt:lpstr>
      <vt:lpstr>Использование технологий физического развития и оздоровления детей в условиях эпидемиологической обстановки.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Культурно- гигиенические навыки</vt:lpstr>
      <vt:lpstr>Презентация PowerPoint</vt:lpstr>
      <vt:lpstr>Пальчиковая гимнастика</vt:lpstr>
      <vt:lpstr>Прогулка</vt:lpstr>
      <vt:lpstr>Презентация PowerPoint</vt:lpstr>
      <vt:lpstr>Десять золотых правил здоровьесбережения: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bata-magomedova@mail.ru</cp:lastModifiedBy>
  <cp:revision>70</cp:revision>
  <dcterms:created xsi:type="dcterms:W3CDTF">2020-12-06T06:38:14Z</dcterms:created>
  <dcterms:modified xsi:type="dcterms:W3CDTF">2022-02-17T07:15:33Z</dcterms:modified>
</cp:coreProperties>
</file>