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6" r:id="rId2"/>
    <p:sldId id="265" r:id="rId3"/>
    <p:sldId id="256" r:id="rId4"/>
    <p:sldId id="267" r:id="rId5"/>
    <p:sldId id="259" r:id="rId6"/>
    <p:sldId id="269" r:id="rId7"/>
    <p:sldId id="268" r:id="rId8"/>
    <p:sldId id="260" r:id="rId9"/>
    <p:sldId id="263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1C822-57A8-4DF3-9326-313D077FCE89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C0DD9-AD8B-4BE6-AE37-C44836A20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6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0DD9-AD8B-4BE6-AE37-C44836A203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59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C0DD9-AD8B-4BE6-AE37-C44836A2037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5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3898-66F4-4B35-BE6A-8E1BA34D38E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161-1FF9-444F-9B68-87691BEA22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3898-66F4-4B35-BE6A-8E1BA34D38E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161-1FF9-444F-9B68-87691BEA2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3898-66F4-4B35-BE6A-8E1BA34D38E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161-1FF9-444F-9B68-87691BEA2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3898-66F4-4B35-BE6A-8E1BA34D38E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161-1FF9-444F-9B68-87691BEA22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3898-66F4-4B35-BE6A-8E1BA34D38E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161-1FF9-444F-9B68-87691BEA2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3898-66F4-4B35-BE6A-8E1BA34D38E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161-1FF9-444F-9B68-87691BEA22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3898-66F4-4B35-BE6A-8E1BA34D38E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161-1FF9-444F-9B68-87691BEA22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3898-66F4-4B35-BE6A-8E1BA34D38E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161-1FF9-444F-9B68-87691BEA2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3898-66F4-4B35-BE6A-8E1BA34D38E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161-1FF9-444F-9B68-87691BEA2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3898-66F4-4B35-BE6A-8E1BA34D38E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161-1FF9-444F-9B68-87691BEA2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3898-66F4-4B35-BE6A-8E1BA34D38E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6161-1FF9-444F-9B68-87691BEA22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A03898-66F4-4B35-BE6A-8E1BA34D38EB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AF6161-1FF9-444F-9B68-87691BEA22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095" y="731838"/>
            <a:ext cx="3636085" cy="273645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0" dirty="0" smtClean="0">
                <a:solidFill>
                  <a:srgbClr val="002060"/>
                </a:solidFill>
              </a:rPr>
              <a:t>Кружок: </a:t>
            </a:r>
            <a:r>
              <a:rPr lang="ru-RU" sz="4400" dirty="0" smtClean="0">
                <a:solidFill>
                  <a:schemeClr val="accent6"/>
                </a:solidFill>
              </a:rPr>
              <a:t>«Профессор </a:t>
            </a:r>
            <a:r>
              <a:rPr lang="ru-RU" sz="4400" dirty="0" err="1" smtClean="0">
                <a:solidFill>
                  <a:schemeClr val="accent6"/>
                </a:solidFill>
              </a:rPr>
              <a:t>Знайка</a:t>
            </a:r>
            <a:r>
              <a:rPr lang="ru-RU" sz="4400" dirty="0" smtClean="0">
                <a:solidFill>
                  <a:schemeClr val="accent6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(средняя группа)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25" y="731838"/>
            <a:ext cx="3751131" cy="489426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87624" y="3501008"/>
            <a:ext cx="3388660" cy="2139518"/>
          </a:xfrm>
        </p:spPr>
        <p:txBody>
          <a:bodyPr>
            <a:normAutofit lnSpcReduction="10000"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Руководитель</a:t>
            </a:r>
            <a:r>
              <a:rPr lang="ru-RU" sz="2000" dirty="0" smtClean="0"/>
              <a:t>: Магомедова </a:t>
            </a:r>
            <a:r>
              <a:rPr lang="ru-RU" sz="2000" dirty="0" err="1" smtClean="0"/>
              <a:t>Тажли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Абакаровна</a:t>
            </a:r>
            <a:endParaRPr lang="ru-RU" sz="2000" dirty="0"/>
          </a:p>
          <a:p>
            <a:pPr algn="ctr"/>
            <a:r>
              <a:rPr lang="ru-RU" sz="2000" dirty="0" smtClean="0"/>
              <a:t>Воспитатель 1 категории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78835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144" y="4365104"/>
            <a:ext cx="6512511" cy="85703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6"/>
                </a:solidFill>
              </a:rPr>
              <a:t>СПАСИБО ЗА ВНИМАНИЕ</a:t>
            </a:r>
            <a:endParaRPr lang="ru-RU" sz="3600" dirty="0">
              <a:solidFill>
                <a:schemeClr val="accent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731838"/>
            <a:ext cx="3888432" cy="3633266"/>
          </a:xfrm>
        </p:spPr>
      </p:pic>
    </p:spTree>
    <p:extLst>
      <p:ext uri="{BB962C8B-B14F-4D97-AF65-F5344CB8AC3E}">
        <p14:creationId xmlns:p14="http://schemas.microsoft.com/office/powerpoint/2010/main" val="134488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692150"/>
            <a:ext cx="2808288" cy="3097213"/>
          </a:xfrm>
        </p:spPr>
        <p:txBody>
          <a:bodyPr>
            <a:noAutofit/>
          </a:bodyPr>
          <a:lstStyle/>
          <a:p>
            <a:pPr lvl="3" algn="just"/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0" y="692696"/>
            <a:ext cx="2808288" cy="3097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/>
            <a:r>
              <a:rPr lang="ru-RU" sz="2800" b="1" smtClean="0"/>
              <a:t> 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77686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57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2088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48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37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2" y="548679"/>
            <a:ext cx="7680070" cy="5769465"/>
          </a:xfrm>
        </p:spPr>
      </p:pic>
    </p:spTree>
    <p:extLst>
      <p:ext uri="{BB962C8B-B14F-4D97-AF65-F5344CB8AC3E}">
        <p14:creationId xmlns:p14="http://schemas.microsoft.com/office/powerpoint/2010/main" val="335930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52728" cy="10780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Мини-лаборатория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984776" cy="4320480"/>
          </a:xfrm>
        </p:spPr>
      </p:pic>
    </p:spTree>
    <p:extLst>
      <p:ext uri="{BB962C8B-B14F-4D97-AF65-F5344CB8AC3E}">
        <p14:creationId xmlns:p14="http://schemas.microsoft.com/office/powerpoint/2010/main" val="153757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980728"/>
            <a:ext cx="3636085" cy="125849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Опыт   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0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«Занимательный         песок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3670696" cy="489426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99592" y="3429000"/>
            <a:ext cx="3388660" cy="2139518"/>
          </a:xfrm>
        </p:spPr>
        <p:txBody>
          <a:bodyPr>
            <a:normAutofit fontScale="85000" lnSpcReduction="10000"/>
          </a:bodyPr>
          <a:lstStyle/>
          <a:p>
            <a:r>
              <a:rPr lang="ru-RU" sz="3300" b="1" i="1" dirty="0" smtClean="0">
                <a:solidFill>
                  <a:srgbClr val="0070C0"/>
                </a:solidFill>
              </a:rPr>
              <a:t>Цель</a:t>
            </a:r>
            <a:r>
              <a:rPr lang="ru-RU" sz="2600" dirty="0" smtClean="0">
                <a:solidFill>
                  <a:srgbClr val="0070C0"/>
                </a:solidFill>
              </a:rPr>
              <a:t>: стимулировать </a:t>
            </a:r>
            <a:r>
              <a:rPr lang="ru-RU" sz="2600" b="1" i="1" dirty="0" smtClean="0">
                <a:solidFill>
                  <a:srgbClr val="0070C0"/>
                </a:solidFill>
              </a:rPr>
              <a:t>использование</a:t>
            </a:r>
            <a:r>
              <a:rPr lang="ru-RU" sz="2600" dirty="0" smtClean="0">
                <a:solidFill>
                  <a:srgbClr val="0070C0"/>
                </a:solidFill>
              </a:rPr>
              <a:t> детьми глаголов : сыпать,  пересыпать , просеивать .Развивать  мелкую моторику рук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7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620688"/>
            <a:ext cx="3564077" cy="125849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        Опыт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  «Сила ветра»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64" y="731838"/>
            <a:ext cx="3670696" cy="4894262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55576" y="2348880"/>
            <a:ext cx="3600400" cy="32403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 smtClean="0">
                <a:solidFill>
                  <a:srgbClr val="0070C0"/>
                </a:solidFill>
              </a:rPr>
              <a:t>: </a:t>
            </a:r>
            <a:r>
              <a:rPr lang="ru-RU" sz="2400" b="1" dirty="0" smtClean="0">
                <a:solidFill>
                  <a:srgbClr val="0070C0"/>
                </a:solidFill>
              </a:rPr>
              <a:t>Расширить знания детей о ветре; развивать активность в процессе опыта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9458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1268760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         Опыт     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«Вода-значение           для растений</a:t>
            </a:r>
            <a:r>
              <a:rPr lang="ru-RU" sz="2400" dirty="0" smtClean="0">
                <a:solidFill>
                  <a:srgbClr val="0070C0"/>
                </a:solidFill>
              </a:rPr>
              <a:t>»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Цель :продолжить закреплять знания о разных  </a:t>
            </a:r>
            <a:r>
              <a:rPr lang="ru-RU" sz="2800" dirty="0" err="1" smtClean="0">
                <a:solidFill>
                  <a:srgbClr val="0070C0"/>
                </a:solidFill>
              </a:rPr>
              <a:t>состояних</a:t>
            </a:r>
            <a:r>
              <a:rPr lang="ru-RU" sz="2800" dirty="0" smtClean="0">
                <a:solidFill>
                  <a:srgbClr val="0070C0"/>
                </a:solidFill>
              </a:rPr>
              <a:t> воды в жизни растений , животных и человека.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3960812" cy="5472361"/>
          </a:xfrm>
        </p:spPr>
      </p:pic>
    </p:spTree>
    <p:extLst>
      <p:ext uri="{BB962C8B-B14F-4D97-AF65-F5344CB8AC3E}">
        <p14:creationId xmlns:p14="http://schemas.microsoft.com/office/powerpoint/2010/main" val="305251312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233</TotalTime>
  <Words>76</Words>
  <Application>Microsoft Office PowerPoint</Application>
  <PresentationFormat>Экран (4:3)</PresentationFormat>
  <Paragraphs>17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Georgia</vt:lpstr>
      <vt:lpstr>Trebuchet MS</vt:lpstr>
      <vt:lpstr>Воздушный поток</vt:lpstr>
      <vt:lpstr>Кружок: «Профессор Знайка» (средняя группа)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Мини-лаборатория</vt:lpstr>
      <vt:lpstr>      Опыт       «Занимательный         песок»</vt:lpstr>
      <vt:lpstr>        Опыт    «Сила ветра»</vt:lpstr>
      <vt:lpstr>          Опыт        «Вода-значение           для растений»</vt:lpstr>
      <vt:lpstr>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user</cp:lastModifiedBy>
  <cp:revision>27</cp:revision>
  <dcterms:created xsi:type="dcterms:W3CDTF">2020-11-16T10:01:42Z</dcterms:created>
  <dcterms:modified xsi:type="dcterms:W3CDTF">2021-03-18T11:16:58Z</dcterms:modified>
</cp:coreProperties>
</file>