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12"/>
  </p:notesMasterIdLst>
  <p:sldIdLst>
    <p:sldId id="266" r:id="rId2"/>
    <p:sldId id="265" r:id="rId3"/>
    <p:sldId id="256" r:id="rId4"/>
    <p:sldId id="267" r:id="rId5"/>
    <p:sldId id="259" r:id="rId6"/>
    <p:sldId id="269" r:id="rId7"/>
    <p:sldId id="268" r:id="rId8"/>
    <p:sldId id="260" r:id="rId9"/>
    <p:sldId id="263" r:id="rId10"/>
    <p:sldId id="270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566" y="6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901C822-57A8-4DF3-9326-313D077FCE89}" type="datetimeFigureOut">
              <a:rPr lang="ru-RU" smtClean="0"/>
              <a:t>18.03.2021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C7C0DD9-AD8B-4BE6-AE37-C44836A2037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495649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7C0DD9-AD8B-4BE6-AE37-C44836A20378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65933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7C0DD9-AD8B-4BE6-AE37-C44836A20378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96529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A03898-66F4-4B35-BE6A-8E1BA34D38EB}" type="datetimeFigureOut">
              <a:rPr lang="ru-RU" smtClean="0"/>
              <a:t>18.03.2021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AF6161-1FF9-444F-9B68-87691BEA22CF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A03898-66F4-4B35-BE6A-8E1BA34D38EB}" type="datetimeFigureOut">
              <a:rPr lang="ru-RU" smtClean="0"/>
              <a:t>18.03.2021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AF6161-1FF9-444F-9B68-87691BEA22C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A03898-66F4-4B35-BE6A-8E1BA34D38EB}" type="datetimeFigureOut">
              <a:rPr lang="ru-RU" smtClean="0"/>
              <a:t>18.03.2021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AF6161-1FF9-444F-9B68-87691BEA22C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A03898-66F4-4B35-BE6A-8E1BA34D38EB}" type="datetimeFigureOut">
              <a:rPr lang="ru-RU" smtClean="0"/>
              <a:t>18.03.2021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AF6161-1FF9-444F-9B68-87691BEA22CF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A03898-66F4-4B35-BE6A-8E1BA34D38EB}" type="datetimeFigureOut">
              <a:rPr lang="ru-RU" smtClean="0"/>
              <a:t>18.03.2021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AF6161-1FF9-444F-9B68-87691BEA22C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A03898-66F4-4B35-BE6A-8E1BA34D38EB}" type="datetimeFigureOut">
              <a:rPr lang="ru-RU" smtClean="0"/>
              <a:t>18.03.2021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AF6161-1FF9-444F-9B68-87691BEA22CF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A03898-66F4-4B35-BE6A-8E1BA34D38EB}" type="datetimeFigureOut">
              <a:rPr lang="ru-RU" smtClean="0"/>
              <a:t>18.03.2021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AF6161-1FF9-444F-9B68-87691BEA22CF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A03898-66F4-4B35-BE6A-8E1BA34D38EB}" type="datetimeFigureOut">
              <a:rPr lang="ru-RU" smtClean="0"/>
              <a:t>18.03.2021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AF6161-1FF9-444F-9B68-87691BEA22C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A03898-66F4-4B35-BE6A-8E1BA34D38EB}" type="datetimeFigureOut">
              <a:rPr lang="ru-RU" smtClean="0"/>
              <a:t>18.03.2021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AF6161-1FF9-444F-9B68-87691BEA22C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A03898-66F4-4B35-BE6A-8E1BA34D38EB}" type="datetimeFigureOut">
              <a:rPr lang="ru-RU" smtClean="0"/>
              <a:t>18.03.2021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AF6161-1FF9-444F-9B68-87691BEA22C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A03898-66F4-4B35-BE6A-8E1BA34D38EB}" type="datetimeFigureOut">
              <a:rPr lang="ru-RU" smtClean="0"/>
              <a:t>18.03.2021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AF6161-1FF9-444F-9B68-87691BEA22CF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ADA03898-66F4-4B35-BE6A-8E1BA34D38EB}" type="datetimeFigureOut">
              <a:rPr lang="ru-RU" smtClean="0"/>
              <a:t>18.03.2021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1AAF6161-1FF9-444F-9B68-87691BEA22CF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8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839095" y="731838"/>
            <a:ext cx="3636085" cy="2736455"/>
          </a:xfrm>
        </p:spPr>
        <p:txBody>
          <a:bodyPr/>
          <a:lstStyle/>
          <a:p>
            <a:pPr marL="0" indent="0" algn="ctr">
              <a:buNone/>
            </a:pPr>
            <a:r>
              <a:rPr lang="ru-RU" sz="3600" b="0" dirty="0" smtClean="0">
                <a:solidFill>
                  <a:srgbClr val="002060"/>
                </a:solidFill>
              </a:rPr>
              <a:t>Кружок: </a:t>
            </a:r>
            <a:r>
              <a:rPr lang="ru-RU" sz="4400" dirty="0" smtClean="0">
                <a:solidFill>
                  <a:schemeClr val="accent6"/>
                </a:solidFill>
              </a:rPr>
              <a:t>«Профессор </a:t>
            </a:r>
            <a:r>
              <a:rPr lang="ru-RU" sz="4400" dirty="0" err="1" smtClean="0">
                <a:solidFill>
                  <a:schemeClr val="accent6"/>
                </a:solidFill>
              </a:rPr>
              <a:t>Знайка</a:t>
            </a:r>
            <a:r>
              <a:rPr lang="ru-RU" sz="4400" dirty="0" smtClean="0">
                <a:solidFill>
                  <a:schemeClr val="accent6"/>
                </a:solidFill>
              </a:rPr>
              <a:t>»</a:t>
            </a:r>
            <a:r>
              <a:rPr lang="ru-RU" dirty="0" smtClean="0">
                <a:solidFill>
                  <a:srgbClr val="002060"/>
                </a:solidFill>
              </a:rPr>
              <a:t/>
            </a:r>
            <a:br>
              <a:rPr lang="ru-RU" dirty="0" smtClean="0">
                <a:solidFill>
                  <a:srgbClr val="002060"/>
                </a:solidFill>
              </a:rPr>
            </a:br>
            <a:r>
              <a:rPr lang="ru-RU" sz="2000" dirty="0" smtClean="0">
                <a:solidFill>
                  <a:srgbClr val="002060"/>
                </a:solidFill>
              </a:rPr>
              <a:t>(средняя группа)</a:t>
            </a:r>
            <a:endParaRPr lang="ru-RU" sz="2000" dirty="0">
              <a:solidFill>
                <a:srgbClr val="002060"/>
              </a:solidFill>
            </a:endParaRPr>
          </a:p>
        </p:txBody>
      </p:sp>
      <p:pic>
        <p:nvPicPr>
          <p:cNvPr id="8" name="Объект 7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5325" y="731838"/>
            <a:ext cx="3751131" cy="4894262"/>
          </a:xfrm>
        </p:spPr>
      </p:pic>
      <p:sp>
        <p:nvSpPr>
          <p:cNvPr id="7" name="Текст 6"/>
          <p:cNvSpPr>
            <a:spLocks noGrp="1"/>
          </p:cNvSpPr>
          <p:nvPr>
            <p:ph type="body" sz="half" idx="2"/>
          </p:nvPr>
        </p:nvSpPr>
        <p:spPr>
          <a:xfrm>
            <a:off x="1187624" y="3501008"/>
            <a:ext cx="3388660" cy="2139518"/>
          </a:xfrm>
        </p:spPr>
        <p:txBody>
          <a:bodyPr>
            <a:normAutofit lnSpcReduction="10000"/>
          </a:bodyPr>
          <a:lstStyle/>
          <a:p>
            <a:pPr algn="ctr"/>
            <a:endParaRPr lang="ru-RU" sz="2000" dirty="0" smtClean="0"/>
          </a:p>
          <a:p>
            <a:pPr algn="ctr"/>
            <a:endParaRPr lang="ru-RU" sz="2000" dirty="0"/>
          </a:p>
          <a:p>
            <a:pPr algn="ctr"/>
            <a:r>
              <a:rPr lang="ru-RU" sz="2000" b="1" dirty="0" smtClean="0"/>
              <a:t>Руководитель</a:t>
            </a:r>
            <a:r>
              <a:rPr lang="ru-RU" sz="2000" dirty="0" smtClean="0"/>
              <a:t>: Магомедова </a:t>
            </a:r>
            <a:r>
              <a:rPr lang="ru-RU" sz="2000" dirty="0" err="1" smtClean="0"/>
              <a:t>Тажли</a:t>
            </a:r>
            <a:r>
              <a:rPr lang="ru-RU" sz="2000" dirty="0" smtClean="0"/>
              <a:t> </a:t>
            </a:r>
            <a:r>
              <a:rPr lang="ru-RU" sz="2000" dirty="0" err="1" smtClean="0"/>
              <a:t>Абакаровна</a:t>
            </a:r>
            <a:endParaRPr lang="ru-RU" sz="2000" dirty="0"/>
          </a:p>
          <a:p>
            <a:pPr algn="ctr"/>
            <a:r>
              <a:rPr lang="ru-RU" sz="2000" dirty="0" smtClean="0"/>
              <a:t>Воспитатель 1 категории</a:t>
            </a:r>
            <a:endParaRPr lang="ru-RU" sz="2000" dirty="0" smtClean="0"/>
          </a:p>
        </p:txBody>
      </p:sp>
    </p:spTree>
    <p:extLst>
      <p:ext uri="{BB962C8B-B14F-4D97-AF65-F5344CB8AC3E}">
        <p14:creationId xmlns:p14="http://schemas.microsoft.com/office/powerpoint/2010/main" val="178835891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87144" y="4365104"/>
            <a:ext cx="6512511" cy="857032"/>
          </a:xfrm>
        </p:spPr>
        <p:txBody>
          <a:bodyPr/>
          <a:lstStyle/>
          <a:p>
            <a:pPr marL="0" indent="0" algn="ctr">
              <a:buNone/>
            </a:pPr>
            <a:r>
              <a:rPr lang="ru-RU" sz="3600" dirty="0" smtClean="0">
                <a:solidFill>
                  <a:schemeClr val="accent6"/>
                </a:solidFill>
              </a:rPr>
              <a:t>СПАСИБО ЗА ВНИМАНИЕ</a:t>
            </a:r>
            <a:endParaRPr lang="ru-RU" sz="3600" dirty="0">
              <a:solidFill>
                <a:schemeClr val="accent6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3769" y="731838"/>
            <a:ext cx="3888432" cy="3633266"/>
          </a:xfrm>
        </p:spPr>
      </p:pic>
    </p:spTree>
    <p:extLst>
      <p:ext uri="{BB962C8B-B14F-4D97-AF65-F5344CB8AC3E}">
        <p14:creationId xmlns:p14="http://schemas.microsoft.com/office/powerpoint/2010/main" val="13448889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sz="half" idx="4294967295"/>
          </p:nvPr>
        </p:nvSpPr>
        <p:spPr>
          <a:xfrm>
            <a:off x="0" y="692150"/>
            <a:ext cx="2808288" cy="3097213"/>
          </a:xfrm>
        </p:spPr>
        <p:txBody>
          <a:bodyPr>
            <a:noAutofit/>
          </a:bodyPr>
          <a:lstStyle/>
          <a:p>
            <a:pPr lvl="3" algn="just"/>
            <a:r>
              <a:rPr lang="ru-RU" sz="2800" b="1" dirty="0" smtClean="0"/>
              <a:t> </a:t>
            </a:r>
            <a:endParaRPr lang="ru-RU" sz="2800" b="1" dirty="0"/>
          </a:p>
        </p:txBody>
      </p:sp>
      <p:sp>
        <p:nvSpPr>
          <p:cNvPr id="9" name="Текст 2"/>
          <p:cNvSpPr txBox="1">
            <a:spLocks/>
          </p:cNvSpPr>
          <p:nvPr/>
        </p:nvSpPr>
        <p:spPr>
          <a:xfrm>
            <a:off x="0" y="692696"/>
            <a:ext cx="2808288" cy="309721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864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22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9728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8988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6420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65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860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587752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lvl="3" algn="just"/>
            <a:r>
              <a:rPr lang="ru-RU" sz="2800" b="1" smtClean="0"/>
              <a:t> </a:t>
            </a:r>
            <a:endParaRPr lang="ru-RU" sz="2800" b="1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404664"/>
            <a:ext cx="7776864" cy="60486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855703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620688"/>
            <a:ext cx="7920880" cy="56166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064853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548680"/>
            <a:ext cx="7920880" cy="56886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6437504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0362" y="548679"/>
            <a:ext cx="7680070" cy="5769465"/>
          </a:xfrm>
        </p:spPr>
      </p:pic>
    </p:spTree>
    <p:extLst>
      <p:ext uri="{BB962C8B-B14F-4D97-AF65-F5344CB8AC3E}">
        <p14:creationId xmlns:p14="http://schemas.microsoft.com/office/powerpoint/2010/main" val="33593032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75656" y="476672"/>
            <a:ext cx="6552728" cy="1078056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>
                <a:solidFill>
                  <a:srgbClr val="0070C0"/>
                </a:solidFill>
              </a:rPr>
              <a:t>Мини-лаборатория</a:t>
            </a:r>
            <a:endParaRPr lang="ru-RU" dirty="0">
              <a:solidFill>
                <a:srgbClr val="0070C0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616" y="1844824"/>
            <a:ext cx="6984776" cy="4320480"/>
          </a:xfrm>
        </p:spPr>
      </p:pic>
    </p:spTree>
    <p:extLst>
      <p:ext uri="{BB962C8B-B14F-4D97-AF65-F5344CB8AC3E}">
        <p14:creationId xmlns:p14="http://schemas.microsoft.com/office/powerpoint/2010/main" val="15375716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755576" y="980728"/>
            <a:ext cx="3636085" cy="1258493"/>
          </a:xfrm>
        </p:spPr>
        <p:txBody>
          <a:bodyPr/>
          <a:lstStyle/>
          <a:p>
            <a:pPr marL="0" indent="0" algn="ctr">
              <a:buNone/>
            </a:pPr>
            <a:r>
              <a:rPr lang="ru-RU" dirty="0" smtClean="0"/>
              <a:t>     </a:t>
            </a:r>
            <a:r>
              <a:rPr lang="ru-RU" dirty="0" smtClean="0">
                <a:solidFill>
                  <a:srgbClr val="0070C0"/>
                </a:solidFill>
              </a:rPr>
              <a:t/>
            </a:r>
            <a:br>
              <a:rPr lang="ru-RU" dirty="0" smtClean="0">
                <a:solidFill>
                  <a:srgbClr val="0070C0"/>
                </a:solidFill>
              </a:rPr>
            </a:br>
            <a:r>
              <a:rPr lang="ru-RU" dirty="0" smtClean="0">
                <a:solidFill>
                  <a:srgbClr val="0070C0"/>
                </a:solidFill>
              </a:rPr>
              <a:t>Опыт   </a:t>
            </a:r>
            <a:r>
              <a:rPr lang="ru-RU" dirty="0" smtClean="0"/>
              <a:t>  </a:t>
            </a:r>
            <a:r>
              <a:rPr lang="ru-RU" dirty="0" smtClean="0">
                <a:solidFill>
                  <a:srgbClr val="0070C0"/>
                </a:solidFill>
              </a:rPr>
              <a:t> </a:t>
            </a:r>
            <a:r>
              <a:rPr lang="ru-RU" b="0" dirty="0" smtClean="0">
                <a:solidFill>
                  <a:srgbClr val="0070C0"/>
                </a:solidFill>
              </a:rPr>
              <a:t> </a:t>
            </a:r>
            <a:r>
              <a:rPr lang="ru-RU" dirty="0" smtClean="0">
                <a:solidFill>
                  <a:srgbClr val="0070C0"/>
                </a:solidFill>
              </a:rPr>
              <a:t>«Занимательный         песок</a:t>
            </a:r>
            <a:r>
              <a:rPr lang="ru-RU" dirty="0" smtClean="0"/>
              <a:t>»</a:t>
            </a:r>
            <a:endParaRPr lang="ru-RU" dirty="0"/>
          </a:p>
        </p:txBody>
      </p:sp>
      <p:pic>
        <p:nvPicPr>
          <p:cNvPr id="7" name="Объект 6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8024" y="836712"/>
            <a:ext cx="3670696" cy="4894262"/>
          </a:xfrm>
        </p:spPr>
      </p:pic>
      <p:sp>
        <p:nvSpPr>
          <p:cNvPr id="6" name="Текст 5"/>
          <p:cNvSpPr>
            <a:spLocks noGrp="1"/>
          </p:cNvSpPr>
          <p:nvPr>
            <p:ph type="body" sz="half" idx="2"/>
          </p:nvPr>
        </p:nvSpPr>
        <p:spPr>
          <a:xfrm>
            <a:off x="899592" y="3429000"/>
            <a:ext cx="3388660" cy="2139518"/>
          </a:xfrm>
        </p:spPr>
        <p:txBody>
          <a:bodyPr>
            <a:normAutofit fontScale="85000" lnSpcReduction="10000"/>
          </a:bodyPr>
          <a:lstStyle/>
          <a:p>
            <a:r>
              <a:rPr lang="ru-RU" sz="3300" b="1" i="1" dirty="0" smtClean="0">
                <a:solidFill>
                  <a:srgbClr val="0070C0"/>
                </a:solidFill>
              </a:rPr>
              <a:t>Цель</a:t>
            </a:r>
            <a:r>
              <a:rPr lang="ru-RU" sz="2600" dirty="0" smtClean="0">
                <a:solidFill>
                  <a:srgbClr val="0070C0"/>
                </a:solidFill>
              </a:rPr>
              <a:t>: стимулировать </a:t>
            </a:r>
            <a:r>
              <a:rPr lang="ru-RU" sz="2600" b="1" i="1" dirty="0" smtClean="0">
                <a:solidFill>
                  <a:srgbClr val="0070C0"/>
                </a:solidFill>
              </a:rPr>
              <a:t>использование</a:t>
            </a:r>
            <a:r>
              <a:rPr lang="ru-RU" sz="2600" dirty="0" smtClean="0">
                <a:solidFill>
                  <a:srgbClr val="0070C0"/>
                </a:solidFill>
              </a:rPr>
              <a:t> детьми глаголов : сыпать,  пересыпать , просеивать .Развивать  мелкую моторику рук</a:t>
            </a:r>
            <a:r>
              <a:rPr lang="ru-RU" sz="2400" dirty="0" smtClean="0">
                <a:solidFill>
                  <a:srgbClr val="0070C0"/>
                </a:solidFill>
              </a:rPr>
              <a:t>.</a:t>
            </a:r>
            <a:endParaRPr lang="ru-RU" sz="24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127809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899592" y="620688"/>
            <a:ext cx="3564077" cy="1258493"/>
          </a:xfrm>
        </p:spPr>
        <p:txBody>
          <a:bodyPr/>
          <a:lstStyle/>
          <a:p>
            <a:pPr marL="0" indent="0">
              <a:buNone/>
            </a:pPr>
            <a:r>
              <a:rPr lang="ru-RU" sz="3600" dirty="0" smtClean="0">
                <a:solidFill>
                  <a:srgbClr val="0070C0"/>
                </a:solidFill>
              </a:rPr>
              <a:t>        Опыт </a:t>
            </a:r>
            <a:br>
              <a:rPr lang="ru-RU" sz="3600" dirty="0" smtClean="0">
                <a:solidFill>
                  <a:srgbClr val="0070C0"/>
                </a:solidFill>
              </a:rPr>
            </a:br>
            <a:r>
              <a:rPr lang="ru-RU" sz="3600" dirty="0" smtClean="0">
                <a:solidFill>
                  <a:srgbClr val="0070C0"/>
                </a:solidFill>
              </a:rPr>
              <a:t>  «Сила ветра»</a:t>
            </a:r>
            <a:endParaRPr lang="ru-RU" sz="3600" dirty="0">
              <a:solidFill>
                <a:srgbClr val="0070C0"/>
              </a:solidFill>
            </a:endParaRPr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7064" y="731838"/>
            <a:ext cx="3670696" cy="4894262"/>
          </a:xfrm>
        </p:spPr>
      </p:pic>
      <p:sp>
        <p:nvSpPr>
          <p:cNvPr id="2" name="Текст 1"/>
          <p:cNvSpPr>
            <a:spLocks noGrp="1"/>
          </p:cNvSpPr>
          <p:nvPr>
            <p:ph type="body" sz="half" idx="2"/>
          </p:nvPr>
        </p:nvSpPr>
        <p:spPr>
          <a:xfrm>
            <a:off x="755576" y="2348880"/>
            <a:ext cx="3600400" cy="3240360"/>
          </a:xfrm>
        </p:spPr>
        <p:txBody>
          <a:bodyPr/>
          <a:lstStyle/>
          <a:p>
            <a:r>
              <a:rPr lang="ru-RU" sz="2800" b="1" dirty="0" smtClean="0">
                <a:solidFill>
                  <a:srgbClr val="0070C0"/>
                </a:solidFill>
              </a:rPr>
              <a:t>Цель</a:t>
            </a:r>
            <a:r>
              <a:rPr lang="ru-RU" sz="2000" b="1" dirty="0" smtClean="0">
                <a:solidFill>
                  <a:srgbClr val="0070C0"/>
                </a:solidFill>
              </a:rPr>
              <a:t>: </a:t>
            </a:r>
            <a:r>
              <a:rPr lang="ru-RU" sz="2400" b="1" dirty="0" smtClean="0">
                <a:solidFill>
                  <a:srgbClr val="0070C0"/>
                </a:solidFill>
              </a:rPr>
              <a:t>Расширить знания детей о ветре; развивать активность в процессе опыта</a:t>
            </a:r>
            <a:r>
              <a:rPr lang="ru-RU" sz="2400" b="1" dirty="0" smtClean="0"/>
              <a:t>.</a:t>
            </a:r>
            <a:endParaRPr lang="ru-RU" sz="2400" b="1" dirty="0"/>
          </a:p>
        </p:txBody>
      </p:sp>
    </p:spTree>
    <p:extLst>
      <p:ext uri="{BB962C8B-B14F-4D97-AF65-F5344CB8AC3E}">
        <p14:creationId xmlns:p14="http://schemas.microsoft.com/office/powerpoint/2010/main" val="249458784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827584" y="1268760"/>
            <a:ext cx="3636085" cy="1258493"/>
          </a:xfrm>
        </p:spPr>
        <p:txBody>
          <a:bodyPr/>
          <a:lstStyle/>
          <a:p>
            <a:pPr marL="0" indent="0">
              <a:buNone/>
            </a:pPr>
            <a:r>
              <a:rPr lang="ru-RU" sz="2800" dirty="0" smtClean="0">
                <a:solidFill>
                  <a:srgbClr val="0070C0"/>
                </a:solidFill>
              </a:rPr>
              <a:t>          Опыт      </a:t>
            </a:r>
            <a:br>
              <a:rPr lang="ru-RU" sz="2800" dirty="0" smtClean="0">
                <a:solidFill>
                  <a:srgbClr val="0070C0"/>
                </a:solidFill>
              </a:rPr>
            </a:br>
            <a:r>
              <a:rPr lang="ru-RU" sz="2800" dirty="0" smtClean="0">
                <a:solidFill>
                  <a:srgbClr val="0070C0"/>
                </a:solidFill>
              </a:rPr>
              <a:t> «Вода-значение           для растений</a:t>
            </a:r>
            <a:r>
              <a:rPr lang="ru-RU" sz="2400" dirty="0" smtClean="0">
                <a:solidFill>
                  <a:srgbClr val="0070C0"/>
                </a:solidFill>
              </a:rPr>
              <a:t>»</a:t>
            </a:r>
            <a:endParaRPr lang="ru-RU" sz="2400" dirty="0">
              <a:solidFill>
                <a:srgbClr val="0070C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 smtClean="0"/>
          </a:p>
          <a:p>
            <a:endParaRPr lang="ru-RU" dirty="0" smtClean="0"/>
          </a:p>
        </p:txBody>
      </p:sp>
      <p:sp>
        <p:nvSpPr>
          <p:cNvPr id="2" name="Текст 1"/>
          <p:cNvSpPr>
            <a:spLocks noGrp="1"/>
          </p:cNvSpPr>
          <p:nvPr>
            <p:ph type="body" sz="half" idx="2"/>
          </p:nvPr>
        </p:nvSpPr>
        <p:spPr/>
        <p:txBody>
          <a:bodyPr>
            <a:normAutofit fontScale="85000" lnSpcReduction="10000"/>
          </a:bodyPr>
          <a:lstStyle/>
          <a:p>
            <a:r>
              <a:rPr lang="ru-RU" sz="2800" dirty="0" smtClean="0">
                <a:solidFill>
                  <a:srgbClr val="0070C0"/>
                </a:solidFill>
              </a:rPr>
              <a:t>Цель :продолжить закреплять знания о разных  </a:t>
            </a:r>
            <a:r>
              <a:rPr lang="ru-RU" sz="2800" dirty="0" err="1" smtClean="0">
                <a:solidFill>
                  <a:srgbClr val="0070C0"/>
                </a:solidFill>
              </a:rPr>
              <a:t>состояних</a:t>
            </a:r>
            <a:r>
              <a:rPr lang="ru-RU" sz="2800" dirty="0" smtClean="0">
                <a:solidFill>
                  <a:srgbClr val="0070C0"/>
                </a:solidFill>
              </a:rPr>
              <a:t> воды в жизни растений , животных и человека.</a:t>
            </a:r>
            <a:endParaRPr lang="ru-RU" sz="2800" dirty="0">
              <a:solidFill>
                <a:srgbClr val="0070C0"/>
              </a:solidFill>
            </a:endParaRPr>
          </a:p>
        </p:txBody>
      </p:sp>
      <p:pic>
        <p:nvPicPr>
          <p:cNvPr id="10" name="Объект 9"/>
          <p:cNvPicPr>
            <a:picLocks noGrp="1" noChangeAspect="1"/>
          </p:cNvPicPr>
          <p:nvPr>
            <p:ph sz="quarter" idx="429496729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8024" y="692696"/>
            <a:ext cx="3960812" cy="5472361"/>
          </a:xfrm>
        </p:spPr>
      </p:pic>
    </p:spTree>
    <p:extLst>
      <p:ext uri="{BB962C8B-B14F-4D97-AF65-F5344CB8AC3E}">
        <p14:creationId xmlns:p14="http://schemas.microsoft.com/office/powerpoint/2010/main" val="3052513126"/>
      </p:ext>
    </p:extLst>
  </p:cSld>
  <p:clrMapOvr>
    <a:masterClrMapping/>
  </p:clrMapOvr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233</TotalTime>
  <Words>76</Words>
  <Application>Microsoft Office PowerPoint</Application>
  <PresentationFormat>Экран (4:3)</PresentationFormat>
  <Paragraphs>17</Paragraphs>
  <Slides>10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4" baseType="lpstr">
      <vt:lpstr>Calibri</vt:lpstr>
      <vt:lpstr>Georgia</vt:lpstr>
      <vt:lpstr>Trebuchet MS</vt:lpstr>
      <vt:lpstr>Воздушный поток</vt:lpstr>
      <vt:lpstr>Кружок: «Профессор Знайка» (средняя группа)</vt:lpstr>
      <vt:lpstr>Презентация PowerPoint</vt:lpstr>
      <vt:lpstr>Презентация PowerPoint</vt:lpstr>
      <vt:lpstr>Презентация PowerPoint</vt:lpstr>
      <vt:lpstr>Презентация PowerPoint</vt:lpstr>
      <vt:lpstr>Мини-лаборатория</vt:lpstr>
      <vt:lpstr>      Опыт       «Занимательный         песок»</vt:lpstr>
      <vt:lpstr>        Опыт    «Сила ветра»</vt:lpstr>
      <vt:lpstr>          Опыт        «Вода-значение           для растений»</vt:lpstr>
      <vt:lpstr>СПАСИБО ЗА ВНИМАНИЕ</vt:lpstr>
    </vt:vector>
  </TitlesOfParts>
  <Company>Microsoft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2</dc:creator>
  <cp:lastModifiedBy>user</cp:lastModifiedBy>
  <cp:revision>27</cp:revision>
  <dcterms:created xsi:type="dcterms:W3CDTF">2020-11-16T10:01:42Z</dcterms:created>
  <dcterms:modified xsi:type="dcterms:W3CDTF">2021-03-18T11:16:58Z</dcterms:modified>
</cp:coreProperties>
</file>