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57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4A4-AE9E-4158-84AF-9473E2C748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2ED-E5B8-425E-BE1E-E14DCE2D53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4A4-AE9E-4158-84AF-9473E2C748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2ED-E5B8-425E-BE1E-E14DCE2D5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4A4-AE9E-4158-84AF-9473E2C748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2ED-E5B8-425E-BE1E-E14DCE2D5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4A4-AE9E-4158-84AF-9473E2C748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2ED-E5B8-425E-BE1E-E14DCE2D5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4A4-AE9E-4158-84AF-9473E2C748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0B22ED-E5B8-425E-BE1E-E14DCE2D53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4A4-AE9E-4158-84AF-9473E2C748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2ED-E5B8-425E-BE1E-E14DCE2D5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4A4-AE9E-4158-84AF-9473E2C748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2ED-E5B8-425E-BE1E-E14DCE2D5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4A4-AE9E-4158-84AF-9473E2C748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2ED-E5B8-425E-BE1E-E14DCE2D5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4A4-AE9E-4158-84AF-9473E2C748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2ED-E5B8-425E-BE1E-E14DCE2D5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4A4-AE9E-4158-84AF-9473E2C748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2ED-E5B8-425E-BE1E-E14DCE2D5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4A4-AE9E-4158-84AF-9473E2C748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2ED-E5B8-425E-BE1E-E14DCE2D5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36A4A4-AE9E-4158-84AF-9473E2C748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0B22ED-E5B8-425E-BE1E-E14DCE2D531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Кружок « Веселые прописи»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552728" cy="4839757"/>
          </a:xfrm>
        </p:spPr>
      </p:pic>
    </p:spTree>
    <p:extLst>
      <p:ext uri="{BB962C8B-B14F-4D97-AF65-F5344CB8AC3E}">
        <p14:creationId xmlns:p14="http://schemas.microsoft.com/office/powerpoint/2010/main" val="144692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Скороговорки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Использование скороговорок способствует развитию речи, формирование произнесения труднопроизносимых слов. К подбору скороговорок подхожу с целью того , чтобы они соответствовали возрасту ребенка, с юмором и с учетом индивидуальностей дошкольника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461446" cy="5760640"/>
          </a:xfrm>
        </p:spPr>
      </p:pic>
    </p:spTree>
    <p:extLst>
      <p:ext uri="{BB962C8B-B14F-4D97-AF65-F5344CB8AC3E}">
        <p14:creationId xmlns:p14="http://schemas.microsoft.com/office/powerpoint/2010/main" val="208124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404664"/>
            <a:ext cx="3008313" cy="5976664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Правила использования скороговорок: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1. проговаривать скороговорки сначала медленно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2. проговаривать скороговорку в среднем темпе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3. проговаривать скороговорку в быстром темпе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675606"/>
            <a:ext cx="2076450" cy="3048000"/>
          </a:xfrm>
        </p:spPr>
      </p:pic>
    </p:spTree>
    <p:extLst>
      <p:ext uri="{BB962C8B-B14F-4D97-AF65-F5344CB8AC3E}">
        <p14:creationId xmlns:p14="http://schemas.microsoft.com/office/powerpoint/2010/main" val="98507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Скороговорка: «От топота копыт пыль по полю летит»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Цель: формирование умения произносить скороговорку сначала медленно, затем быстро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298134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r="2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706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440915"/>
            <a:ext cx="3960440" cy="6156437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Я , </a:t>
            </a:r>
            <a:r>
              <a:rPr lang="ru-RU" sz="2000" dirty="0" err="1" smtClean="0"/>
              <a:t>Казанфарова</a:t>
            </a:r>
            <a:r>
              <a:rPr lang="ru-RU" sz="2000" dirty="0" smtClean="0"/>
              <a:t> Элла </a:t>
            </a:r>
            <a:r>
              <a:rPr lang="ru-RU" sz="2000" dirty="0" smtClean="0"/>
              <a:t>Магомедовна, работаю </a:t>
            </a:r>
            <a:r>
              <a:rPr lang="ru-RU" sz="2000" dirty="0" smtClean="0"/>
              <a:t>над  кружком «Веселые прописи» три года.  В своей работе стараюсь в игровой форме сформировывать у детей навыки письма. В своей работе пользуюсь различными пальчиковыми играми, которые способствуют развитию мелкой моторики рук, развитию памяти и положительных эмоций. </a:t>
            </a:r>
            <a:endParaRPr lang="ru-RU" sz="2000" dirty="0" smtClean="0"/>
          </a:p>
          <a:p>
            <a:r>
              <a:rPr lang="ru-RU" sz="2000" dirty="0" smtClean="0"/>
              <a:t>А </a:t>
            </a:r>
            <a:r>
              <a:rPr lang="ru-RU" sz="2000" dirty="0" smtClean="0"/>
              <a:t>также прибегаю к скороговоркам , употребление, которых помогают детям осваивать произношение трудных сочетаний звуков, которые встречаются в некоторых словах.</a:t>
            </a:r>
          </a:p>
          <a:p>
            <a:r>
              <a:rPr lang="ru-RU" sz="2000" dirty="0" smtClean="0"/>
              <a:t>Занятие по обучению письму действительно трудные, поэтому ставлю перед собою такие задачи, которые максимально облегчают данный процесс и превращает в увлекательное занятие 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66" y="273050"/>
            <a:ext cx="3694518" cy="5853113"/>
          </a:xfrm>
        </p:spPr>
      </p:pic>
    </p:spTree>
    <p:extLst>
      <p:ext uri="{BB962C8B-B14F-4D97-AF65-F5344CB8AC3E}">
        <p14:creationId xmlns:p14="http://schemas.microsoft.com/office/powerpoint/2010/main" val="341238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Цель : обеспечение качественной подготовки детей к школе, формирование интереса к выполнению графических упражнений, предупреждение нарушений и трудностей в овладении письмом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3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Пальчиковые игры: «Воробей живет на крыше» , «Мышка» .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Цель: развивать мелкую моторику рук, способствовать развитию памяти путем повторения слов к игре.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9" y="3429000"/>
            <a:ext cx="4040188" cy="284866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52" y="2708920"/>
            <a:ext cx="4041775" cy="2273498"/>
          </a:xfrm>
        </p:spPr>
      </p:pic>
    </p:spTree>
    <p:extLst>
      <p:ext uri="{BB962C8B-B14F-4D97-AF65-F5344CB8AC3E}">
        <p14:creationId xmlns:p14="http://schemas.microsoft.com/office/powerpoint/2010/main" val="274241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3638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Буква «З </a:t>
            </a:r>
            <a:r>
              <a:rPr lang="ru-RU" sz="3600" dirty="0" err="1" smtClean="0">
                <a:solidFill>
                  <a:srgbClr val="FFFF00"/>
                </a:solidFill>
              </a:rPr>
              <a:t>з</a:t>
            </a:r>
            <a:r>
              <a:rPr lang="ru-RU" sz="3600" dirty="0" smtClean="0">
                <a:solidFill>
                  <a:srgbClr val="FFFF00"/>
                </a:solidFill>
              </a:rPr>
              <a:t> » «И </a:t>
            </a:r>
            <a:r>
              <a:rPr lang="ru-RU" sz="3600" dirty="0" err="1" smtClean="0">
                <a:solidFill>
                  <a:srgbClr val="FFFF00"/>
                </a:solidFill>
              </a:rPr>
              <a:t>и</a:t>
            </a:r>
            <a:r>
              <a:rPr lang="ru-RU" sz="3600" dirty="0" smtClean="0">
                <a:solidFill>
                  <a:srgbClr val="FFFF00"/>
                </a:solidFill>
              </a:rPr>
              <a:t>»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Цель: продолжать учить детей обводить буквы по правилам правильного написания букв.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4040188" cy="338437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07432"/>
            <a:ext cx="4041775" cy="2273498"/>
          </a:xfrm>
        </p:spPr>
      </p:pic>
    </p:spTree>
    <p:extLst>
      <p:ext uri="{BB962C8B-B14F-4D97-AF65-F5344CB8AC3E}">
        <p14:creationId xmlns:p14="http://schemas.microsoft.com/office/powerpoint/2010/main" val="313704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8598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Индивидуальная работа: учить проводить линии сверху вниз, слева направо в ограниченном пространстве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18" y="2362200"/>
            <a:ext cx="1734951" cy="3763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07432"/>
            <a:ext cx="4041775" cy="2273498"/>
          </a:xfr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0401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7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638528" cy="19442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Разукрашиваем рисунки «Бегемот», «Венок»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Цель: продолжаем аккуратно разукрашивать рисунок не выходя за линии, развиваем мелкую моторики рук, развиваем художественные способности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/>
        </p:blipFill>
        <p:spPr>
          <a:xfrm>
            <a:off x="1763688" y="2348880"/>
            <a:ext cx="5486400" cy="3962400"/>
          </a:xfrm>
        </p:spPr>
      </p:pic>
    </p:spTree>
    <p:extLst>
      <p:ext uri="{BB962C8B-B14F-4D97-AF65-F5344CB8AC3E}">
        <p14:creationId xmlns:p14="http://schemas.microsoft.com/office/powerpoint/2010/main" val="346675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3168352" cy="636892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Тест </a:t>
            </a:r>
            <a:r>
              <a:rPr lang="ru-RU" sz="2800" b="1" dirty="0" smtClean="0">
                <a:solidFill>
                  <a:srgbClr val="FFFF00"/>
                </a:solidFill>
              </a:rPr>
              <a:t>«Занимательная грамматика».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Цель: Знакомство с тестом по программе олимпиады, умение понимать количество букв и разделение их на гласные и согласные.</a:t>
            </a:r>
            <a:r>
              <a:rPr lang="ru-RU" sz="2800" dirty="0" smtClean="0">
                <a:solidFill>
                  <a:srgbClr val="FFFF00"/>
                </a:solidFill>
              </a:rPr>
              <a:t>.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761927"/>
            <a:ext cx="5111750" cy="2875359"/>
          </a:xfrm>
        </p:spPr>
      </p:pic>
    </p:spTree>
    <p:extLst>
      <p:ext uri="{BB962C8B-B14F-4D97-AF65-F5344CB8AC3E}">
        <p14:creationId xmlns:p14="http://schemas.microsoft.com/office/powerpoint/2010/main" val="3783391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480720"/>
          </a:xfrm>
        </p:spPr>
      </p:pic>
    </p:spTree>
    <p:extLst>
      <p:ext uri="{BB962C8B-B14F-4D97-AF65-F5344CB8AC3E}">
        <p14:creationId xmlns:p14="http://schemas.microsoft.com/office/powerpoint/2010/main" val="3982055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226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Кружок « Веселые прописи»</vt:lpstr>
      <vt:lpstr>Презентация PowerPoint</vt:lpstr>
      <vt:lpstr>Цель : обеспечение качественной подготовки детей к школе, формирование интереса к выполнению графических упражнений, предупреждение нарушений и трудностей в овладении письмом</vt:lpstr>
      <vt:lpstr>Пальчиковые игры: «Воробей живет на крыше» , «Мышка» . Цель: развивать мелкую моторику рук, способствовать развитию памяти путем повторения слов к игре.</vt:lpstr>
      <vt:lpstr>Буква «З з » «И и»  Цель: продолжать учить детей обводить буквы по правилам правильного написания букв.</vt:lpstr>
      <vt:lpstr>Индивидуальная работа: учить проводить линии сверху вниз, слева направо в ограниченном пространстве.</vt:lpstr>
      <vt:lpstr>Разукрашиваем рисунки «Бегемот», «Венок» Цель: продолжаем аккуратно разукрашивать рисунок не выходя за линии, развиваем мелкую моторики рук, развиваем художественные способности</vt:lpstr>
      <vt:lpstr>Тест «Занимательная грамматика».  Цель: Знакомство с тестом по программе олимпиады, умение понимать количество букв и разделение их на гласные и согласные.. </vt:lpstr>
      <vt:lpstr>Презентация PowerPoint</vt:lpstr>
      <vt:lpstr>Скороговорки</vt:lpstr>
      <vt:lpstr>Правила использования скороговорок: 1. проговаривать скороговорки сначала медленно 2. проговаривать скороговорку в среднем темпе 3. проговаривать скороговорку в быстром темпе. </vt:lpstr>
      <vt:lpstr>Скороговорка: «От топота копыт пыль по полю летит» Цель: формирование умения произносить скороговорку сначала медленно, затем быстро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user</cp:lastModifiedBy>
  <cp:revision>18</cp:revision>
  <dcterms:created xsi:type="dcterms:W3CDTF">2021-01-31T07:44:44Z</dcterms:created>
  <dcterms:modified xsi:type="dcterms:W3CDTF">2021-02-11T10:20:13Z</dcterms:modified>
</cp:coreProperties>
</file>