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1" r:id="rId7"/>
    <p:sldId id="272" r:id="rId8"/>
    <p:sldId id="264" r:id="rId9"/>
    <p:sldId id="265" r:id="rId10"/>
    <p:sldId id="273" r:id="rId11"/>
    <p:sldId id="274" r:id="rId12"/>
    <p:sldId id="275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8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9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8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52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70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57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39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7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11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67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A66EC-B5F2-4325-9493-A66CF82C220C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1E37D-3E30-4D62-B389-70AA0826F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21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031"/>
            <a:ext cx="12539729" cy="69545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20737" y="2731462"/>
            <a:ext cx="74647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воспитателей  ГБДОУ РД «Детский сад №92 «Звездочка»</a:t>
            </a:r>
          </a:p>
          <a:p>
            <a:pPr algn="ctr"/>
            <a:r>
              <a:rPr lang="ru-RU" sz="3200" b="1" dirty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</a:p>
          <a:p>
            <a:pPr algn="ctr"/>
            <a:r>
              <a:rPr lang="ru-RU" sz="3200" b="1" dirty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</a:p>
          <a:p>
            <a:pPr algn="ctr"/>
            <a:r>
              <a:rPr lang="ru-RU" sz="3200" b="1" dirty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Антикоррупционному воспитанию в ДОУ               </a:t>
            </a:r>
          </a:p>
          <a:p>
            <a:pPr algn="ctr"/>
            <a:endParaRPr lang="ru-RU" sz="3200" b="1" dirty="0">
              <a:ln w="0"/>
              <a:solidFill>
                <a:schemeClr val="accent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: </a:t>
            </a:r>
            <a:r>
              <a:rPr lang="ru-RU" sz="1400" b="1" dirty="0" err="1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Амирбекова</a:t>
            </a:r>
            <a:r>
              <a:rPr lang="ru-RU" sz="1400" b="1" dirty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С.А.,</a:t>
            </a:r>
            <a:r>
              <a:rPr lang="ru-RU" sz="1400" b="1" dirty="0" err="1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1400" b="1" dirty="0">
                <a:ln w="0"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воспитательной работе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8824" y="485521"/>
            <a:ext cx="7928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ГБДОУ РД «Детский сад №92 «Звездочка».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90963" y="5589432"/>
            <a:ext cx="398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3986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88" y="-128789"/>
            <a:ext cx="123207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" y="0"/>
            <a:ext cx="1205462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области «Речевое развитие» можно использовать: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словесных иллюстраций к рассказам, стихам;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беседы;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разучивание стихотворений, пословиц, чтение рассказов. </a:t>
            </a:r>
          </a:p>
          <a:p>
            <a:r>
              <a:rPr lang="ru-RU" sz="24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литературные произведения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способствующие формированию нравственных ориентиров (совестливость, справедливость, ответственность):                               -  И.А. Крылов «Чиж и голубь»,                                                                                                                     -  Л.Н. Толстой «Лев и мышь», «Косточка», «Старый дед и внучек»,                                           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Драгунский «Надо иметь чувство юмора»,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Мамин-Сибиряк «Приемыш», «Серая шейка»,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Аксаков «Аленький цветочек»,</a:t>
            </a:r>
          </a:p>
          <a:p>
            <a:pPr marL="342900" indent="-342900">
              <a:buFontTx/>
              <a:buChar char="-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Берестов «Бабушка Катя», «Заячьи лапы», </a:t>
            </a:r>
          </a:p>
          <a:p>
            <a:pPr marL="342900" indent="-342900">
              <a:buFontTx/>
              <a:buChar char="-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Пушкин «Сказка о царе Салтане…», </a:t>
            </a:r>
          </a:p>
          <a:p>
            <a:pPr marL="342900" indent="-342900">
              <a:buFontTx/>
              <a:buChar char="-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Паустовский «Растрепанный воробей», </a:t>
            </a:r>
          </a:p>
          <a:p>
            <a:pPr marL="342900" indent="-342900">
              <a:buFontTx/>
              <a:buChar char="-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Токмакова «Это ничья кошка», </a:t>
            </a:r>
          </a:p>
          <a:p>
            <a:pPr marL="342900" indent="-342900">
              <a:buFontTx/>
              <a:buChar char="-"/>
            </a:pP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Осеева «Синие листья», «Печенье», 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Зощенко «Не надо врать», 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Сент-Экзюпери «Маленький принц».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793" y="5172826"/>
            <a:ext cx="2356832" cy="157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84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88" y="-128789"/>
            <a:ext cx="123207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" y="0"/>
            <a:ext cx="120546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Русские народные сказки: «Сивка-бурка», «</a:t>
            </a:r>
            <a:r>
              <a:rPr lang="ru-RU" sz="24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Хаврошечка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», «Царевна –лягушка», «Гуси-лебеди», «Сестрица Аленушка и братец Иванушка».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Пословицы: «Хорошо тому добро делать, кто его помнит», «Рука руку моет, и обе белы живут», «Милость велика, да не стоит и лыка», «Своего спасибо не жалей, а чужого не жди», «Худого человека ничем не уважишь», «Лучше не дари, да после не кори», «Тонул – топор сулил, вытащили – топорища жаль», «Плохо не клади, вора в грех не вводи», «Не в службу, а в дружбу».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областях «Познавательное развитие», «Социально-коммуникативное развитие» рекомендуется использовать беседы, сюжетно-ролевые игры, театрализованные постановки, способствующие: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формированию представлений воспитанников о профессиях, при-званных обеспечивать в обществе соблюдение закона и правопорядка;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формированию представлений воспитанников о правилах поведения, принятых в обществе; 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представлений воспитанников о таких понятиях,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«честность», «порядочность», «правдивость», «правила»,  и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противоположных им понятиях «ложь», «коррупция», «преступление»; </a:t>
            </a:r>
          </a:p>
          <a:p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792" y="4930188"/>
            <a:ext cx="2356832" cy="157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8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88" y="-128789"/>
            <a:ext cx="123207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" y="0"/>
            <a:ext cx="120546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формированию знаний о современном этикете, культуре поведения в отношениях с разными людьми.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формой обучения является игровая деятельность.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 в ходе сюжетно-ролевых игр рекомендуется ознакомить детей с профессиями,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представители которых призваны обеспечивать соблюдение законности и правопорядка.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информационно-просветительского блока особое внимание следует обращать на привлечение воспитанников к поддержанию порядка в группе.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 предлагается выполнять небольшие поручения, связанные с соблюдением порядка. Наиболее простое поручение из них – это дежурный, контролирующий соблюдение отдельных правил. Активное использование подобных ролевых игр будет способствовать закреплению таких понятий, как «правила», «порядок», «наказание». При этом педагог должен быть примером, выступать в качестве основного гаранта соблюдения правил поведения в группе. Особенно важно не                                                           нарушать  правила для поощрения  деятельности воспитанника.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792" y="4930188"/>
            <a:ext cx="2356832" cy="157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2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7" y="0"/>
            <a:ext cx="109727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7144" y="206062"/>
            <a:ext cx="7804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должны понимать, что не воспитатель придумывает и меняет правила взаимоотношений в группе, детском саду, а выступает в качестве транслятора общих правил жизни, принятых в обществе.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902" y="4996406"/>
            <a:ext cx="2178980" cy="1580056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11689"/>
              </p:ext>
            </p:extLst>
          </p:nvPr>
        </p:nvGraphicFramePr>
        <p:xfrm>
          <a:off x="2628225" y="2792701"/>
          <a:ext cx="6714557" cy="3738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1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1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Возрастная группа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Ведущая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воспитательная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задача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Основные формы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воспитательной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Группы старшего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дошкольного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Формирование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положительного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отношения 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хранителям порядка,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стремление стать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хранителем порядка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Чтение художественной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литературы,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Беседы-убеждения,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Сюжетно-ролевые игры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108361" y="1961704"/>
            <a:ext cx="63492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антикоррупционного воспитания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образовательном учреждении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28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69" y="0"/>
            <a:ext cx="91697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5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9324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6366" y="270457"/>
            <a:ext cx="116553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Антикоррупционное воспитание обучающихся в образовательных                     организациях не может быть рассчитано на быстрое получение ожидаемого результата. Это – долговременный, стратегический, но и самый эффективный по своим возможным последствиям антикоррупционный проект. Речь, в конечном счете, идет о формировании поколения россиян, не приемлющих коррупционные схемы человеческих взаимоотношений и потому лишающих коррупцию питательной почвы. Тем самым определяется мера ответственности тех, кто профессионально занимается вопросами антикоррупционного воспитания, обусловливается стратегическая значимость его эффективности. </a:t>
            </a:r>
          </a:p>
        </p:txBody>
      </p:sp>
    </p:spTree>
    <p:extLst>
      <p:ext uri="{BB962C8B-B14F-4D97-AF65-F5344CB8AC3E}">
        <p14:creationId xmlns:p14="http://schemas.microsoft.com/office/powerpoint/2010/main" val="135397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932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1"/>
            <a:ext cx="12174827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антикоррупционного воспитания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дошкольного образования заключается в создании условий для формирования ценностных установок и развития способностей, необходимых для формирования у воспитанников дошкольных образовательных организаций позиции неприятия неправомерного поведения. ФГОС дошкольного образования отмечает важность приобщения детей к социокультурным нормам, традициям семьи, общества и государства.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Формами организации работы по формированию антикоррупционного мировоззрения являются организационно-методическая работа с кадрами, инструктивно-методическая работа, работа с воспитанниками.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Организационно-методическая работа с кадрами: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профессиональных компетенций педагога в области антикоррупционного воспитания;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44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932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1669" y="0"/>
            <a:ext cx="120503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форм и методов работы с детьми;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различных видов деятельности с детьми;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положений конкурсов, направленных на формирование антикоррупционного мировоззрения;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проведения игровых и обучающих программ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Инструктивно-методическая работа: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родительских собраний, собраний трудового коллектива по вопросам формирования антикоррупционного мировоззрения;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консультации для педагогов, родителей, обучающихся;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размещение на стендах дошкольной образовательной организации информации антикоррупционного содержания.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6206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873" y="56495"/>
            <a:ext cx="12392873" cy="69709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72" y="56495"/>
            <a:ext cx="7447739" cy="27639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153" y="2678807"/>
            <a:ext cx="121018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воспитанниками дошкольных образовательных организаций.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формированию антикоррупционного мировоззрения воспитанников дошкольных образовательных организаций включает следующие составляющие: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Анализ практик семейного воспитания по данному вопросу.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Уточнение представлений детей о таких понятиях, как «честность»,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«порядочность», «правдивость», «справедливость», «ответственность», «долг», «правила» и противоположных им понятий – «ложь», «коррупция», «проступок», «преступление».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82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873" y="56495"/>
            <a:ext cx="12392873" cy="69709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72" y="56495"/>
            <a:ext cx="7447739" cy="27639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153" y="2678807"/>
            <a:ext cx="121018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3) Расширение первоначальных детских представлений, накопление новых знаний о правилах поведения в социуме. 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4) Формирование сознательного отношения к соблюдению правил поведения в социуме. 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возрастных особенностей в процессе формирования антикоррупционного мировоззрения воспитанников дошкольных образовательных организаций рекомендуется использовать следующие темы: 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дошкольный возраст 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Семья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самое близкое окружение человека. Семейные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традиции. Взаимоотношения в семье и взаимопомощь</a:t>
            </a:r>
          </a:p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членов семьи. Оказание посильной помощи взрослым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36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873" y="56495"/>
            <a:ext cx="12392873" cy="69709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72" y="56495"/>
            <a:ext cx="7447739" cy="27639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153" y="2678807"/>
            <a:ext cx="1210184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Забота о детях, престарелых, больных – долг каждого человека. Хозяйство семьи. Имена и фамилии членов семьи. </a:t>
            </a:r>
          </a:p>
          <a:p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саду, в группе, в совместной деятельности со взрослыми. Обращение к воспитателю. Коллектив группы, совместная деятельность, игры, отдых. </a:t>
            </a:r>
          </a:p>
          <a:p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Друзья,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между ними; ценность дружбы, согласия, взаимной помощи. Правила взаимоотношений со взрослыми, сверстника-ми, культура поведения в детском саду, группе, общественных местах. </a:t>
            </a:r>
          </a:p>
          <a:p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дошкольный возраст 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люди, которых объединяет общая культура и которые связаны друг с другом совместной деятельностью для достижения общей цели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0304" y="218941"/>
            <a:ext cx="120116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член общества. Взаимоотношения человека с другими людьми. Культура общения. Уважение к чужому мнению. Человек – создатель и носитель культуры.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мир человека: общее представление о человеческих свойствах и качествах. 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саду, в группе, в совместной деятельности со взрослыми. Обращение к воспитателю. Коллектив группы, совместная деятельность, игры, отдых.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Друзья,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между ними; ценность дружбы, согласия, взаимной помощи. Правила взаимоотношений со взрослыми, сверстниками, культура поведения в детском саду, группе, общественных местах.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задач ФГОС дошкольного образования является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общества. Развитие у воспитанников дошкольных образовательных организаций социальных, нравственных качеств, инициативности, самостоятельности и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034" y="5112588"/>
            <a:ext cx="2236370" cy="149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1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88" y="-128789"/>
            <a:ext cx="1232078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" y="0"/>
            <a:ext cx="120546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является необходимым условием для формирования антикоррупционного мировоззрения.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систему антикоррупционного воспитания необходимо с учетом интеграции базовых направлений развития и образования (образовательных областей) ФГОС ДО: «Социально-коммуникативное развитие», «Речевое развитие», «Познавательное развитие». Каждая из этих областей решает ряд задач. Так, социально-коммуникативное развитие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793" y="5172826"/>
            <a:ext cx="2356832" cy="157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59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1401</Words>
  <Application>Microsoft Office PowerPoint</Application>
  <PresentationFormat>Широкоэкранный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Oleg_D</dc:creator>
  <cp:lastModifiedBy>Пользователь</cp:lastModifiedBy>
  <cp:revision>22</cp:revision>
  <dcterms:created xsi:type="dcterms:W3CDTF">2016-11-20T10:45:53Z</dcterms:created>
  <dcterms:modified xsi:type="dcterms:W3CDTF">2023-03-16T13:18:06Z</dcterms:modified>
</cp:coreProperties>
</file>