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8" r:id="rId3"/>
    <p:sldId id="257" r:id="rId4"/>
    <p:sldId id="258" r:id="rId5"/>
    <p:sldId id="260" r:id="rId6"/>
    <p:sldId id="261" r:id="rId7"/>
    <p:sldId id="263" r:id="rId8"/>
    <p:sldId id="270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E553-FFF5-488D-A526-67CF0FFA673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D03325-706C-4EEF-B2CA-551EEF05B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E553-FFF5-488D-A526-67CF0FFA673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3325-706C-4EEF-B2CA-551EEF05B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E553-FFF5-488D-A526-67CF0FFA673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3325-706C-4EEF-B2CA-551EEF05B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E553-FFF5-488D-A526-67CF0FFA673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D03325-706C-4EEF-B2CA-551EEF05B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E553-FFF5-488D-A526-67CF0FFA673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3325-706C-4EEF-B2CA-551EEF05B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E553-FFF5-488D-A526-67CF0FFA673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3325-706C-4EEF-B2CA-551EEF05B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E553-FFF5-488D-A526-67CF0FFA673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D03325-706C-4EEF-B2CA-551EEF05B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E553-FFF5-488D-A526-67CF0FFA673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3325-706C-4EEF-B2CA-551EEF05B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E553-FFF5-488D-A526-67CF0FFA673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3325-706C-4EEF-B2CA-551EEF05B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E553-FFF5-488D-A526-67CF0FFA673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3325-706C-4EEF-B2CA-551EEF05B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E553-FFF5-488D-A526-67CF0FFA673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3325-706C-4EEF-B2CA-551EEF05B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DAE553-FFF5-488D-A526-67CF0FFA673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D03325-706C-4EEF-B2CA-551EEF05B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1"/>
            <a:ext cx="8458200" cy="214314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бережливости»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(подготовительная группа)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757510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Ответственная: Курбанова М.М</a:t>
            </a:r>
          </a:p>
          <a:p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Махачкала 2021г.</a:t>
            </a:r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37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715436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357298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Сберечь приобретенное — не меньшее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искусство, чем его приобрести.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Овидий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Всякий расточитель — враг общества,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всякий бережливый человек — благодетель.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Адам Смит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Бережливость может считаться дочерью благоразумия,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сестрою умеренности и матерью свободы.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Сэмюэл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Смайлс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305342"/>
            <a:ext cx="64087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Актуальность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активной жизненной позиции дошкольника, воспитание экономного и бережливого отношения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природным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финансовым ресурсам, вещам, книгам. Необходимо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объяснить ребенку, что от каждого человека, в том числе и от него, зависит состояние окружающей среды. Необходимо показать, что можно выстроить систему воспитания бережливых и экономных малышей увлекая малыша в сказочный и удивительный мир бережливости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42918"/>
            <a:ext cx="56886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воспитание культуры бережного отношения к природным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ресурсам, к финансово-экономической грамотности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дошкольного возраста через эмоционально-чувственное воздействие на детей посредством различных видов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деятельности;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расширять знания детей об экономической культуре;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навыки рационального использования природных и энергетических ресурсов (воды, тепла, электроэнергии, природы в целом);  воспитывать ответственное отношение к сохранению ресурсов, повышать экономическую грамотность детей. </a:t>
            </a:r>
          </a:p>
        </p:txBody>
      </p:sp>
    </p:spTree>
    <p:extLst>
      <p:ext uri="{BB962C8B-B14F-4D97-AF65-F5344CB8AC3E}">
        <p14:creationId xmlns:p14="http://schemas.microsoft.com/office/powerpoint/2010/main" val="21109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6400800" cy="13477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Беседа на тему: «бережливость»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познакомить детей с актуальной проблемой и понятием «бережливость»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01127_155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3000372"/>
            <a:ext cx="4572000" cy="2927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071546"/>
            <a:ext cx="64008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тему: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«путешествие в страну бережливости и экономии»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познакомить со страной бережливости, семьей гнома Эконома, его сказочными друзьями.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10127_1129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3143248"/>
            <a:ext cx="3125585" cy="2786082"/>
          </a:xfrm>
        </p:spPr>
      </p:pic>
      <p:pic>
        <p:nvPicPr>
          <p:cNvPr id="6" name="Содержимое 5" descr="20210127_1129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867191" y="3024121"/>
            <a:ext cx="2786082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071546"/>
            <a:ext cx="6986614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Дидактическая  игра</a:t>
            </a:r>
            <a:br>
              <a:rPr lang="ru-RU" dirty="0" smtClean="0"/>
            </a:br>
            <a:r>
              <a:rPr lang="ru-RU" dirty="0" smtClean="0"/>
              <a:t>«сортировка  мусора»</a:t>
            </a:r>
            <a:endParaRPr lang="ru-RU" dirty="0"/>
          </a:p>
        </p:txBody>
      </p:sp>
      <p:pic>
        <p:nvPicPr>
          <p:cNvPr id="5" name="Содержимое 4" descr="20210127_1121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7507" y="2698865"/>
            <a:ext cx="3520179" cy="2730399"/>
          </a:xfrm>
        </p:spPr>
      </p:pic>
      <p:pic>
        <p:nvPicPr>
          <p:cNvPr id="6" name="Содержимое 5" descr="20210127_1123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3500438"/>
            <a:ext cx="3482775" cy="30985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399" y="548680"/>
            <a:ext cx="7632848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Просмотр мультфильмов: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«Муха-Цокотуха», «</a:t>
            </a:r>
            <a:r>
              <a:rPr lang="ru-RU" sz="2800" dirty="0" err="1" smtClean="0"/>
              <a:t>Федорино</a:t>
            </a:r>
            <a:r>
              <a:rPr lang="ru-RU" sz="2800" dirty="0" smtClean="0"/>
              <a:t>-горе», «Твой друг-Бобби»</a:t>
            </a:r>
            <a:br>
              <a:rPr lang="ru-RU" sz="2800" dirty="0" smtClean="0"/>
            </a:br>
            <a:r>
              <a:rPr lang="ru-RU" sz="2700" dirty="0" smtClean="0"/>
              <a:t>Цель: воспитание бережливого отношения к деньгам, к вещам, к окружающей среде.</a:t>
            </a:r>
            <a:endParaRPr lang="ru-RU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24" y="3286124"/>
            <a:ext cx="3357586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3286124"/>
            <a:ext cx="3335743" cy="3000396"/>
          </a:xfrm>
        </p:spPr>
      </p:pic>
    </p:spTree>
    <p:extLst>
      <p:ext uri="{BB962C8B-B14F-4D97-AF65-F5344CB8AC3E}">
        <p14:creationId xmlns:p14="http://schemas.microsoft.com/office/powerpoint/2010/main" val="18321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214422"/>
            <a:ext cx="6400800" cy="13573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 на тему: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«Бережем, оберегаем!»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«убираю игрушки сам»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3071810"/>
            <a:ext cx="2928958" cy="3061423"/>
          </a:xfrm>
        </p:spPr>
      </p:pic>
      <p:pic>
        <p:nvPicPr>
          <p:cNvPr id="6" name="Содержимое 5" descr="konsultatsiya_dlya_roditeley_ubirayu_igrushki_sa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3071810"/>
            <a:ext cx="2928958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638</TotalTime>
  <Words>175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Franklin Gothic Book</vt:lpstr>
      <vt:lpstr>Franklin Gothic Medium</vt:lpstr>
      <vt:lpstr>Times New Roman</vt:lpstr>
      <vt:lpstr>Wingdings 2</vt:lpstr>
      <vt:lpstr>Трек</vt:lpstr>
      <vt:lpstr>                           Кружок  «Азбука бережливости»     (подготовительная группа)</vt:lpstr>
      <vt:lpstr>Презентация PowerPoint</vt:lpstr>
      <vt:lpstr>Презентация PowerPoint</vt:lpstr>
      <vt:lpstr>Презентация PowerPoint</vt:lpstr>
      <vt:lpstr>Беседа на тему: «бережливость» Цель: познакомить детей с актуальной проблемой и понятием «бережливость»</vt:lpstr>
      <vt:lpstr>Нод на тему:  «путешествие в страну бережливости и экономии» Цель: познакомить со страной бережливости, семьей гнома Эконома, его сказочными друзьями.</vt:lpstr>
      <vt:lpstr>Дидактическая  игра «сортировка  мусора»</vt:lpstr>
      <vt:lpstr>Просмотр мультфильмов:  «Муха-Цокотуха», «Федорино-горе», «Твой друг-Бобби» Цель: воспитание бережливого отношения к деньгам, к вещам, к окружающей среде.</vt:lpstr>
      <vt:lpstr>Консультации для родителей на тему:  «Бережем, оберегаем!» «убираю игрушки сам»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«Азбука бережливости» (подготовительная группа)</dc:title>
  <dc:creator>2</dc:creator>
  <cp:lastModifiedBy>user</cp:lastModifiedBy>
  <cp:revision>46</cp:revision>
  <dcterms:created xsi:type="dcterms:W3CDTF">2021-02-01T09:19:36Z</dcterms:created>
  <dcterms:modified xsi:type="dcterms:W3CDTF">2021-03-18T10:50:22Z</dcterms:modified>
</cp:coreProperties>
</file>