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1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9" y="4087563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5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6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6" y="1437449"/>
            <a:ext cx="6417735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4" y="3429001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1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2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1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4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30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5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6250165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4"/>
            <a:ext cx="1161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b="1" dirty="0" smtClean="0"/>
              <a:t>« Культура и традиции народов Дагестана»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800" b="1" dirty="0" smtClean="0"/>
              <a:t>Воспитатель: Рабданова Б.Г.</a:t>
            </a:r>
            <a:endParaRPr lang="ru-RU" sz="28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8328"/>
            <a:ext cx="8291264" cy="2082560"/>
          </a:xfrm>
        </p:spPr>
        <p:txBody>
          <a:bodyPr>
            <a:normAutofit fontScale="90000"/>
          </a:bodyPr>
          <a:lstStyle/>
          <a:p>
            <a:r>
              <a:rPr lang="ru-RU" sz="5400" b="1" i="1" dirty="0" smtClean="0">
                <a:solidFill>
                  <a:schemeClr val="tx1"/>
                </a:solidFill>
              </a:rPr>
              <a:t>Отчет по самообразованию</a:t>
            </a:r>
            <a:br>
              <a:rPr lang="ru-RU" sz="5400" b="1" i="1" dirty="0" smtClean="0">
                <a:solidFill>
                  <a:schemeClr val="tx1"/>
                </a:solidFill>
              </a:rPr>
            </a:br>
            <a:r>
              <a:rPr lang="ru-RU" sz="5400" b="1" i="1" dirty="0" smtClean="0">
                <a:solidFill>
                  <a:schemeClr val="tx1"/>
                </a:solidFill>
              </a:rPr>
              <a:t>во 2 мл. гр. </a:t>
            </a:r>
            <a:endParaRPr lang="ru-RU" sz="5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941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842408" cy="413379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1.Углубить представления детей о доброте как о ценном, неотъемлемом качестве человека.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2.Совершенствовать навыки культурного общения со сверстниками, следуя речевому и культурному этикету.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3.Познакомить с традициями и обычаями гор.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/>
              <a:t>Предполагаемый результат :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4218023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Самообразование – целенаправленная познавательная деятельность, управляемая самой личностью; приобретение систематических знаний в какой либо области науки, технике, культуре </a:t>
            </a:r>
          </a:p>
          <a:p>
            <a:r>
              <a:rPr lang="ru-RU" sz="3200" b="1" dirty="0" smtClean="0"/>
              <a:t>и т. д.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07669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Я работаю над этой темой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с 2015 года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6656" y="1988840"/>
            <a:ext cx="3822192" cy="1329036"/>
          </a:xfrm>
        </p:spPr>
        <p:txBody>
          <a:bodyPr>
            <a:noAutofit/>
          </a:bodyPr>
          <a:lstStyle/>
          <a:p>
            <a:r>
              <a:rPr lang="ru-RU" sz="3600" dirty="0" smtClean="0"/>
              <a:t>индивидуально</a:t>
            </a:r>
            <a:endParaRPr lang="ru-RU" sz="36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18" y="3429000"/>
            <a:ext cx="3248858" cy="295935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8200" y="1916832"/>
            <a:ext cx="3822192" cy="1401043"/>
          </a:xfrm>
        </p:spPr>
        <p:txBody>
          <a:bodyPr>
            <a:noAutofit/>
          </a:bodyPr>
          <a:lstStyle/>
          <a:p>
            <a:r>
              <a:rPr lang="ru-RU" sz="3600" dirty="0" smtClean="0"/>
              <a:t>в группе</a:t>
            </a:r>
            <a:endParaRPr lang="ru-RU" sz="36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429000"/>
            <a:ext cx="3035873" cy="3056386"/>
          </a:xfrm>
        </p:spPr>
      </p:pic>
    </p:spTree>
    <p:extLst>
      <p:ext uri="{BB962C8B-B14F-4D97-AF65-F5344CB8AC3E}">
        <p14:creationId xmlns:p14="http://schemas.microsoft.com/office/powerpoint/2010/main" val="2339674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  <p:sndAc>
          <p:stSnd>
            <p:snd r:embed="rId2" name="drumroll.wav"/>
          </p:stSnd>
        </p:sndAc>
      </p:transition>
    </mc:Choice>
    <mc:Fallback>
      <p:transition spd="slow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1916832"/>
            <a:ext cx="7986424" cy="475252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Дружба между народами_ самое дорогое и великое богатство Дагестана.  Она построена и веками держится на прочной основе, имя которой 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- дагестанская культура.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Народы Дагестана имеют удивительно богатую культуру.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Культура помогает дружить семьями, родами, аулами, народами. Культура учит соблюдать добрые традиции дагестанского народа.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Культура Дагестана – это слово и дело настоящего дагестанца.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7366" y="548681"/>
            <a:ext cx="6417735" cy="1368151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Актуальность: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4218711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2132856"/>
            <a:ext cx="7632848" cy="452486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На протяжении многих лет в нашем саду ведется работа по приобщению детей к национальным традициям Дагестана!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574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9758356"/>
              </p:ext>
            </p:extLst>
          </p:nvPr>
        </p:nvGraphicFramePr>
        <p:xfrm>
          <a:off x="755576" y="1700808"/>
          <a:ext cx="7776864" cy="4572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3888432"/>
              </a:tblGrid>
              <a:tr h="122312">
                <a:tc>
                  <a:txBody>
                    <a:bodyPr/>
                    <a:lstStyle/>
                    <a:p>
                      <a:r>
                        <a:rPr lang="ru-RU" dirty="0" smtClean="0"/>
                        <a:t>Развитие у детей 2 мл.  гр. Устойчивого интереса к истории своего родного края.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 элементарным правилам поведения, этики и общения.</a:t>
                      </a:r>
                      <a:endParaRPr lang="ru-RU" dirty="0"/>
                    </a:p>
                  </a:txBody>
                  <a:tcPr/>
                </a:tc>
              </a:tr>
              <a:tr h="777686">
                <a:tc>
                  <a:txBody>
                    <a:bodyPr/>
                    <a:lstStyle/>
                    <a:p>
                      <a:r>
                        <a:rPr lang="ru-RU" dirty="0" smtClean="0"/>
                        <a:t>Знакомить</a:t>
                      </a:r>
                      <a:r>
                        <a:rPr lang="ru-RU" baseline="0" dirty="0" smtClean="0"/>
                        <a:t> детей с дагестанскими обычаями гостеприимства.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Вызвать у детей желание знакомиться с устным народным творчеством через сказки , </a:t>
                      </a:r>
                      <a:r>
                        <a:rPr lang="ru-RU" dirty="0" err="1" smtClean="0"/>
                        <a:t>потешки</a:t>
                      </a:r>
                      <a:r>
                        <a:rPr lang="ru-RU" dirty="0" smtClean="0"/>
                        <a:t> и т.д.</a:t>
                      </a:r>
                      <a:endParaRPr lang="ru-RU" dirty="0"/>
                    </a:p>
                  </a:txBody>
                  <a:tcPr/>
                </a:tc>
              </a:tr>
              <a:tr h="777686">
                <a:tc>
                  <a:txBody>
                    <a:bodyPr/>
                    <a:lstStyle/>
                    <a:p>
                      <a:r>
                        <a:rPr lang="ru-RU" dirty="0" smtClean="0"/>
                        <a:t>Воспитание у детей </a:t>
                      </a:r>
                      <a:r>
                        <a:rPr lang="ru-RU" baseline="0" dirty="0" smtClean="0"/>
                        <a:t> уважения к традициям и обычаям разных народов нашей Республики.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7768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7768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Целью моего самообразования является: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74380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72816"/>
            <a:ext cx="7200800" cy="476087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Дагестанские правила приветствия 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945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7704856" cy="504056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«</a:t>
            </a:r>
            <a:r>
              <a:rPr lang="ru-RU" b="1" dirty="0" err="1" smtClean="0">
                <a:solidFill>
                  <a:schemeClr val="tx1"/>
                </a:solidFill>
              </a:rPr>
              <a:t>Навруз</a:t>
            </a:r>
            <a:r>
              <a:rPr lang="ru-RU" b="1" dirty="0" smtClean="0">
                <a:solidFill>
                  <a:schemeClr val="tx1"/>
                </a:solidFill>
              </a:rPr>
              <a:t> Байрам в детском саду»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009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Дагестанские сказки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6656" y="1700808"/>
            <a:ext cx="3751328" cy="720080"/>
          </a:xfrm>
        </p:spPr>
        <p:txBody>
          <a:bodyPr/>
          <a:lstStyle/>
          <a:p>
            <a:r>
              <a:rPr lang="ru-RU" sz="2800" dirty="0" smtClean="0"/>
              <a:t>«День рождения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348880"/>
            <a:ext cx="4176464" cy="43924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8200" y="1700809"/>
            <a:ext cx="4244280" cy="720079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</a:t>
            </a:r>
            <a:r>
              <a:rPr lang="ru-RU" sz="2800" dirty="0" smtClean="0"/>
              <a:t>« Сладкий родник»</a:t>
            </a:r>
            <a:endParaRPr lang="ru-RU" sz="2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348880"/>
            <a:ext cx="3816424" cy="4509120"/>
          </a:xfrm>
        </p:spPr>
      </p:pic>
    </p:spTree>
    <p:extLst>
      <p:ext uri="{BB962C8B-B14F-4D97-AF65-F5344CB8AC3E}">
        <p14:creationId xmlns:p14="http://schemas.microsoft.com/office/powerpoint/2010/main" val="574254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195</TotalTime>
  <Words>198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Отчет по самообразованию во 2 мл. гр. </vt:lpstr>
      <vt:lpstr>Презентация PowerPoint</vt:lpstr>
      <vt:lpstr>Я работаю над этой темой с 2015 года</vt:lpstr>
      <vt:lpstr>Дружба между народами_ самое дорогое и великое богатство Дагестана.  Она построена и веками держится на прочной основе, имя которой  - дагестанская культура. Народы Дагестана имеют удивительно богатую культуру. Культура помогает дружить семьями, родами, аулами, народами. Культура учит соблюдать добрые традиции дагестанского народа.  Культура Дагестана – это слово и дело настоящего дагестанца.</vt:lpstr>
      <vt:lpstr>На протяжении многих лет в нашем саду ведется работа по приобщению детей к национальным традициям Дагестана!</vt:lpstr>
      <vt:lpstr>Целью моего самообразования является:</vt:lpstr>
      <vt:lpstr>Дагестанские правила приветствия </vt:lpstr>
      <vt:lpstr>«Навруз Байрам в детском саду»</vt:lpstr>
      <vt:lpstr>Дагестанские сказки </vt:lpstr>
      <vt:lpstr>1.Углубить представления детей о доброте как о ценном, неотъемлемом качестве человека. 2.Совершенствовать навыки культурного общения со сверстниками, следуя речевому и культурному этикету. 3.Познакомить с традициями и обычаями гор.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Самообразование</dc:title>
  <dc:creator>Админ</dc:creator>
  <cp:lastModifiedBy>Админ</cp:lastModifiedBy>
  <cp:revision>12</cp:revision>
  <dcterms:created xsi:type="dcterms:W3CDTF">2018-11-21T14:57:43Z</dcterms:created>
  <dcterms:modified xsi:type="dcterms:W3CDTF">2018-11-21T18:24:57Z</dcterms:modified>
</cp:coreProperties>
</file>