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4" r:id="rId4"/>
    <p:sldId id="259" r:id="rId5"/>
    <p:sldId id="260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7" r:id="rId17"/>
    <p:sldId id="268" r:id="rId18"/>
    <p:sldId id="271" r:id="rId19"/>
    <p:sldId id="278" r:id="rId20"/>
    <p:sldId id="279" r:id="rId21"/>
    <p:sldId id="280" r:id="rId22"/>
    <p:sldId id="270" r:id="rId23"/>
    <p:sldId id="281" r:id="rId24"/>
    <p:sldId id="284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23" initials="3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6" autoAdjust="0"/>
  </p:normalViewPr>
  <p:slideViewPr>
    <p:cSldViewPr>
      <p:cViewPr varScale="1">
        <p:scale>
          <a:sx n="64" d="100"/>
          <a:sy n="64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191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\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bg1"/>
                </a:solidFill>
              </a:rPr>
              <a:t>Тема</a:t>
            </a:r>
            <a:r>
              <a:rPr lang="ru-RU" b="1" i="1" dirty="0">
                <a:solidFill>
                  <a:schemeClr val="bg1"/>
                </a:solidFill>
              </a:rPr>
              <a:t>: Формирование гендерной, семейной, гражданской   принадлежности у детей дошкольного возраста.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320281"/>
          </a:xfrm>
        </p:spPr>
        <p:txBody>
          <a:bodyPr>
            <a:noAutofit/>
          </a:bodyPr>
          <a:lstStyle/>
          <a:p>
            <a:endParaRPr lang="ru-RU" sz="3200" b="1" i="1" dirty="0" smtClean="0"/>
          </a:p>
          <a:p>
            <a:r>
              <a:rPr lang="ru-RU" sz="3200" b="1" i="1" dirty="0" smtClean="0"/>
              <a:t>ГБОУ РД « Детский сад № 92 «Звездочка»</a:t>
            </a:r>
          </a:p>
          <a:p>
            <a:pPr algn="l"/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Воспитатель : Султанахмедова С.М.  </a:t>
            </a:r>
          </a:p>
          <a:p>
            <a:pPr algn="l"/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</a:t>
            </a:r>
            <a:r>
              <a:rPr lang="ru-RU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Рабданова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Б.Г.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00742"/>
            <a:ext cx="4101852" cy="2307291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332656"/>
            <a:ext cx="4103439" cy="5444147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2656"/>
            <a:ext cx="4101852" cy="5443463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35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«Девочки быстрее учатся чувствовать, чем мальчики — мыслить»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Вольтер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816423" cy="446449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916832"/>
            <a:ext cx="4248471" cy="446449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83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100" dirty="0" smtClean="0"/>
              <a:t>Воспитание </a:t>
            </a:r>
            <a:r>
              <a:rPr lang="ru-RU" sz="3100" dirty="0"/>
              <a:t>мальчика требует от нас, </a:t>
            </a:r>
            <a:r>
              <a:rPr lang="ru-RU" sz="3100" dirty="0" smtClean="0"/>
              <a:t>воспитателей,  больше </a:t>
            </a:r>
            <a:r>
              <a:rPr lang="ru-RU" sz="3100" dirty="0"/>
              <a:t>чуткости, такта и наблюдательности, а также больше творчества и выдумки.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635593" cy="4320480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132856"/>
            <a:ext cx="4104456" cy="4320480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43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1. Девочки более послушны, чем мальчики</a:t>
            </a:r>
          </a:p>
          <a:p>
            <a:r>
              <a:rPr lang="ru-RU" sz="2800" dirty="0"/>
              <a:t>2. Мальчики больше хотят отличиться</a:t>
            </a:r>
          </a:p>
          <a:p>
            <a:r>
              <a:rPr lang="ru-RU" sz="2800" dirty="0"/>
              <a:t>3. Мальчики более изобретательны, чем девочки</a:t>
            </a:r>
          </a:p>
          <a:p>
            <a:r>
              <a:rPr lang="ru-RU" sz="2800" dirty="0"/>
              <a:t>4. Девочки более работоспособны, чем мальчики</a:t>
            </a:r>
          </a:p>
          <a:p>
            <a:r>
              <a:rPr lang="ru-RU" sz="2800" dirty="0"/>
              <a:t>5. Мальчики занимают больше места</a:t>
            </a:r>
          </a:p>
          <a:p>
            <a:r>
              <a:rPr lang="ru-RU" sz="2800" dirty="0"/>
              <a:t>6. Мальчики не должны плакать</a:t>
            </a:r>
          </a:p>
          <a:p>
            <a:r>
              <a:rPr lang="ru-RU" sz="2800" dirty="0"/>
              <a:t>7. Мальчики большую часть информации воспринимают зрением, а девочки – на слух.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10328"/>
          </a:xfrm>
        </p:spPr>
        <p:txBody>
          <a:bodyPr>
            <a:normAutofit fontScale="90000"/>
          </a:bodyPr>
          <a:lstStyle/>
          <a:p>
            <a:r>
              <a:rPr lang="ru-RU" dirty="0"/>
              <a:t>Психологические отличия мальчиков и девочек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9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детском саду  </a:t>
            </a:r>
            <a:r>
              <a:rPr lang="ru-RU" dirty="0"/>
              <a:t>созданы условия для развития детей.</a:t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888432" cy="3633267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888432" cy="3633267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3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744415" cy="6192688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32656"/>
            <a:ext cx="4248472" cy="6192688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348880"/>
            <a:ext cx="3744416" cy="4176464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5048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3995935" y="3581399"/>
            <a:ext cx="72007" cy="30133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1268760"/>
            <a:ext cx="3096344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5"/>
            <a:ext cx="3816424" cy="2736304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5"/>
            <a:ext cx="4176464" cy="2736303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3816424" cy="2493458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77618" cy="293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9685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Реализация специфических интересов мальчиков и девочек связана с организацией предметно-развивающей среды. В группах для игровой деятельности мальчиков и девочек отведено разное пространство, игрушки для детей подобраны с учетом полового признака</a:t>
            </a:r>
          </a:p>
          <a:p>
            <a:r>
              <a:rPr lang="ru-RU" dirty="0"/>
              <a:t>Овладению опытом мужского и женского поведения в хозяйственно-бытовой деятельности способствуют трудовые поручения, которые так же распределяются в зависимости от пола ребенка: мальчики выполняют работу, связанную с применением физической силы, девочки- с аккуратностью.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предметно – развивающей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Девочки и мальчики – два разных мира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816424" cy="43924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104456" cy="446449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816423" cy="446449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64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Девочкам надо всегда говорить , что они красивые и их все любят.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744415" cy="446449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888432" cy="446449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03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ru-RU" dirty="0"/>
              <a:t>Период дошкольного детства неоценим в целом для развития человека. Дошкольный возраст – время активной социализации ребенка, вхождения в культуру; развития общения с взрослыми и сверстниками, пробуждения нравственных и эстетических чувств.</a:t>
            </a:r>
          </a:p>
          <a:p>
            <a:r>
              <a:rPr lang="ru-RU" dirty="0"/>
              <a:t>В дошкольном возрасте идет интенсивный процесс становления самосознания ребенка, важным компонентом которого является осознание себя как представителя определенного пола.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tabLst>
                <a:tab pos="3457575" algn="l"/>
              </a:tabLst>
            </a:pPr>
            <a:r>
              <a:rPr lang="ru-RU" sz="2000" b="1" i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От того, как мы воспитаем наших детей, какие личностные качества мы в них сможем развить именно с учетом их индивидуальных и гендерных особенностей, напрямую зависит то, какими женщинами и мужчинами они в дальнейшем станут, какими родителями будут для своих детей. </a:t>
            </a:r>
            <a:r>
              <a:rPr lang="ru-RU" sz="20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>
                <a:latin typeface="Calibri"/>
                <a:ea typeface="Times New Roman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17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Девочки могут все , мальчики - все остальное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960440" cy="424847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464496" cy="4248471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31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мы умеем дружить!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528392" cy="4248471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248472" cy="4176464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9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472607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Овладению </a:t>
            </a:r>
            <a:r>
              <a:rPr lang="ru-RU" sz="3600" dirty="0">
                <a:solidFill>
                  <a:schemeClr val="tx2"/>
                </a:solidFill>
              </a:rPr>
              <a:t>опытом мужского и женского поведения в хозяйственно-бытовой деятельности способствуют трудовые поручения, которые так же распределяются в зависимости от пола ребенка: мальчики выполняют работу, связанную с применением физической силы, девочки- с аккуратностью.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Гендерное воспитание в разных формах работы с детьми.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88431" cy="4497363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628800"/>
            <a:ext cx="3816424" cy="4497363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52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88640"/>
            <a:ext cx="7408333" cy="5937523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На </a:t>
            </a:r>
            <a:r>
              <a:rPr lang="ru-RU" sz="3200" dirty="0"/>
              <a:t>физкультурных занятиях планируется разная дозировка упражнений и разные основные виды движений; на музыкальных занятиях репертуар, музыкальные инструменты и танцевальные номера подбираются с учетом пола детей; на </a:t>
            </a:r>
            <a:r>
              <a:rPr lang="ru-RU" sz="3200" dirty="0" smtClean="0"/>
              <a:t>НОД </a:t>
            </a:r>
            <a:r>
              <a:rPr lang="ru-RU" sz="3200" dirty="0"/>
              <a:t>используется разный раздаточный материал: </a:t>
            </a:r>
            <a:r>
              <a:rPr lang="ru-RU" sz="3200" dirty="0" smtClean="0"/>
              <a:t>девочкам красные конверты, мальчикам синие и </a:t>
            </a:r>
            <a:r>
              <a:rPr lang="ru-RU" sz="3200" dirty="0"/>
              <a:t>т.д.)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08363"/>
            <a:ext cx="8229600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888432" cy="4392488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32448" cy="4392488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69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104456" cy="4536504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16424" cy="4536504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1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15008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Познавательная деятельность направлена на обеспечение детей знаниями о представителях двух противоположных полов, профессиональной деятельности мужчин и женщин, семейно-бытовой и нравственно-этической культуре, обычаях и традициях </a:t>
            </a:r>
            <a:r>
              <a:rPr lang="ru-RU" sz="4000" dirty="0" smtClean="0">
                <a:solidFill>
                  <a:schemeClr val="tx2"/>
                </a:solidFill>
              </a:rPr>
              <a:t>дагестанского </a:t>
            </a:r>
            <a:r>
              <a:rPr lang="ru-RU" sz="4000" dirty="0">
                <a:solidFill>
                  <a:schemeClr val="tx2"/>
                </a:solidFill>
              </a:rPr>
              <a:t>воспитания.</a:t>
            </a:r>
            <a: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2420888"/>
            <a:ext cx="3812645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Знакомство с профессией «Художник»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5325533" y="6858000"/>
            <a:ext cx="3818467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1" y="476672"/>
            <a:ext cx="4160477" cy="460851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5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2420888"/>
            <a:ext cx="3812645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Знакомство с профессией «Пожарник»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4868333" y="6857999"/>
            <a:ext cx="3818467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 b="19355"/>
          <a:stretch>
            <a:fillRect/>
          </a:stretch>
        </p:blipFill>
        <p:spPr>
          <a:xfrm>
            <a:off x="467544" y="836712"/>
            <a:ext cx="3936816" cy="424847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45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048672"/>
          </a:xfrm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1"/>
                </a:solidFill>
              </a:rPr>
              <a:t>Ге́ндер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англ. gender, от лат. genus «род») —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социальный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пол, определяющий поведение человека в обществе и то, как это поведение воспринимается. Это то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поло-ролевое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поведение, которое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определяет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отношение с другими людьми: друзьями, коллегами, одноклассниками, родителями.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2420888"/>
            <a:ext cx="3812645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Знакомство с профессией «Дворник»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4868333" y="6857999"/>
            <a:ext cx="3818467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176463" cy="482453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37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2420888"/>
            <a:ext cx="3812645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Знакомство с профессией «Врач»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4868333" y="6857999"/>
            <a:ext cx="3818467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836712"/>
            <a:ext cx="4392488" cy="482453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2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2420888"/>
            <a:ext cx="3812645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Знакомство с профессией «Плотник»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4868333" y="6857999"/>
            <a:ext cx="3818467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896544" cy="468052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62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2420888"/>
            <a:ext cx="3812645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Знакомство с профессией «Прачка»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4868333" y="6857999"/>
            <a:ext cx="3818467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680520" cy="468052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1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2420888"/>
            <a:ext cx="3812645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Знакомство с профессией «Рабочий»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4868333" y="6857999"/>
            <a:ext cx="3818467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824536" cy="468052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2420888"/>
            <a:ext cx="3812645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Знакомство с профессией «Повар»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4868333" y="6857999"/>
            <a:ext cx="3818467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4896544" cy="468052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97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dirty="0"/>
              <a:t>Семья имеет приоритет как основной источник социализации и обладает огромными возможностями в формировании личности, поэтому так велика ответственность семьи за воспитание. Ребенок копирует своих родных, особенно стараясь во всем походить на родителя своего пола.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семьями</a:t>
            </a:r>
          </a:p>
        </p:txBody>
      </p:sp>
    </p:spTree>
    <p:extLst>
      <p:ext uri="{BB962C8B-B14F-4D97-AF65-F5344CB8AC3E}">
        <p14:creationId xmlns:p14="http://schemas.microsoft.com/office/powerpoint/2010/main" val="34922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Мальчик подражает мужественности отца, девочка – женственности матери, и делают они это без каких-либо особых наставлений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176464" cy="388843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816423" cy="388843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65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6597353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tx2"/>
                </a:solidFill>
              </a:rPr>
              <a:t>Поэтому </a:t>
            </a:r>
            <a:r>
              <a:rPr lang="ru-RU" sz="3100" dirty="0">
                <a:solidFill>
                  <a:schemeClr val="tx2"/>
                </a:solidFill>
              </a:rPr>
              <a:t>в своей работе по гендерному воспитанию дошкольников мы стараемся решить следующие задачи: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-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поло-ролевых 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знаний, развитие умения использовать эти знания в различных ситуациях жизнедеятельности.</a:t>
            </a:r>
            <a:b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Формирование представлений дошкольников о традициях воспитания мальчиков и девочек в 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дагестанской народной 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культуре.</a:t>
            </a:r>
            <a:b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Развитие нравственно-волевых качеств, характерных для мальчиков (смелость, решительность, сила, выносливость, 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др.) и девочек (чувствительность, доброта, нежность, сострадание и др.)</a:t>
            </a:r>
            <a:b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Развитие ценностного отношения к себе как к человеку соответствующего пола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,.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Формирование дружеского, толерантного отношения к противоположному </a:t>
            </a:r>
            <a:r>
              <a:rPr lang="ru-RU" sz="2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лу.</a:t>
            </a:r>
            <a:r>
              <a:rPr lang="ru-RU" sz="2200" dirty="0" err="1" smtClean="0"/>
              <a:t>пполуолу</a:t>
            </a:r>
            <a:r>
              <a:rPr lang="ru-RU" sz="3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76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новых встреч!</a:t>
            </a:r>
            <a:endParaRPr lang="ru-RU" sz="6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484784"/>
            <a:ext cx="4032447" cy="5256584"/>
          </a:xfrm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tabLst>
                <a:tab pos="3457575" algn="l"/>
              </a:tabLst>
            </a:pPr>
            <a:r>
              <a:rPr lang="ru-RU" dirty="0">
                <a:latin typeface="Calibri"/>
                <a:ea typeface="Times New Roman"/>
                <a:cs typeface="Times New Roman"/>
              </a:rPr>
              <a:t>Социальные изменения, происходящие в современном обществе, привели к разрушению традиционных стереотипов мужского и женского поведения. На фоне этих изменений меняются и внутренние психологические позиции детей, их сознание: девочки становятся агрессивными и грубыми, а мальчики перенимают женский тип поведения.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Актуальность гендерного воспитания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3867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Постараемся понять и принять наших мальчишек и девчонок такими, какие они есть, такими разными и по-своему прекрасными, какими создала их природа.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168352" cy="3921299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528392" cy="3950519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95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744416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Учет поло-ролевой </a:t>
            </a:r>
            <a:r>
              <a:rPr lang="ru-RU" sz="2800" dirty="0"/>
              <a:t>принадлежности </a:t>
            </a:r>
            <a:r>
              <a:rPr lang="ru-RU" sz="2800" dirty="0" smtClean="0"/>
              <a:t>при осуществлении </a:t>
            </a:r>
            <a:r>
              <a:rPr lang="ru-RU" sz="2800" dirty="0"/>
              <a:t>непосредственно образовательной  деятельности.</a:t>
            </a:r>
          </a:p>
          <a:p>
            <a:r>
              <a:rPr lang="ru-RU" sz="2800" dirty="0"/>
              <a:t>Организация предметно-развивающей среды.</a:t>
            </a:r>
          </a:p>
          <a:p>
            <a:r>
              <a:rPr lang="ru-RU" sz="2800" dirty="0"/>
              <a:t>Работа с родителями.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tabLst>
                <a:tab pos="3457575" algn="l"/>
              </a:tabLst>
            </a:pPr>
            <a:r>
              <a:rPr lang="ru-RU" sz="2800" b="1" i="1" dirty="0">
                <a:solidFill>
                  <a:schemeClr val="bg1"/>
                </a:solidFill>
              </a:rPr>
              <a:t>Три направления работы в ДОУ по осуществлению </a:t>
            </a:r>
            <a:r>
              <a:rPr lang="ru-RU" sz="2800" b="1" i="1" dirty="0" smtClean="0">
                <a:solidFill>
                  <a:schemeClr val="bg1"/>
                </a:solidFill>
              </a:rPr>
              <a:t>гендерного, семейного и гражданского воспитания: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10583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5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176464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sz="2200" dirty="0"/>
              <a:t>дать первичные знания о содержании понятий  «мальчик» «девочка», о делении всех людей на мужчин и женщин.</a:t>
            </a:r>
          </a:p>
          <a:p>
            <a:pPr lvl="0">
              <a:buClr>
                <a:srgbClr val="31B6FD"/>
              </a:buClr>
            </a:pPr>
            <a:r>
              <a:rPr lang="ru-RU" sz="2200" dirty="0"/>
              <a:t>	Учить  понимать качества, присущие разным полам: мужские-смелость, мужество, сила, доброта; женские - заботливость, ласка</a:t>
            </a:r>
            <a:r>
              <a:rPr lang="ru-RU" sz="2200" dirty="0" smtClean="0"/>
              <a:t>, мягкость</a:t>
            </a:r>
            <a:r>
              <a:rPr lang="ru-RU" sz="2200" dirty="0"/>
              <a:t>.</a:t>
            </a:r>
          </a:p>
          <a:p>
            <a:pPr lvl="0">
              <a:buClr>
                <a:srgbClr val="31B6FD"/>
              </a:buClr>
            </a:pPr>
            <a:r>
              <a:rPr lang="ru-RU" sz="2200" dirty="0"/>
              <a:t>	 Воспитывать положительное отношение к своему социальному полу.</a:t>
            </a:r>
          </a:p>
          <a:p>
            <a:pPr lvl="0">
              <a:buClr>
                <a:srgbClr val="31B6FD"/>
              </a:buClr>
            </a:pPr>
            <a:r>
              <a:rPr lang="ru-RU" sz="2200" dirty="0"/>
              <a:t>	Воспитывать интерес к окружающим людям.</a:t>
            </a:r>
          </a:p>
          <a:p>
            <a:pPr lvl="0">
              <a:buClr>
                <a:srgbClr val="31B6FD"/>
              </a:buClr>
            </a:pPr>
            <a:r>
              <a:rPr lang="ru-RU" sz="2200" dirty="0"/>
              <a:t>	Закладывать основы будущих социальных ролей.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Задачи гендерного воспитания детей 3-4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15008"/>
          </a:xfrm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«Мальчики </a:t>
            </a:r>
            <a:r>
              <a:rPr lang="ru-RU" i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и девочки два разных мира .</a:t>
            </a:r>
            <a:r>
              <a:rPr lang="ru-RU" i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Они </a:t>
            </a:r>
            <a:r>
              <a:rPr lang="ru-RU" i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по-разному смотрят и видят, слушают и слышат, по разному говорят и молчат, чувствуют и переживают. Они разные и по-своему прекрасны</a:t>
            </a:r>
            <a:r>
              <a:rPr lang="ru-RU" i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!»</a:t>
            </a:r>
            <a:r>
              <a:rPr lang="ru-RU" b="1" i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b="1" i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Н.Е. Татаринцева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3" y="764703"/>
            <a:ext cx="4186808" cy="2003897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Формирование у ребенка устойчивого понятия своего пола и стереотипа поведения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304067" cy="24214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3200" b="1" dirty="0" smtClean="0"/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Я – девочка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Я - мальчик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1" b="26921"/>
          <a:stretch>
            <a:fillRect/>
          </a:stretch>
        </p:blipFill>
        <p:spPr>
          <a:xfrm>
            <a:off x="467544" y="1052736"/>
            <a:ext cx="3888432" cy="3816424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Front"/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12856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649</Words>
  <Application>Microsoft Office PowerPoint</Application>
  <PresentationFormat>Экран (4:3)</PresentationFormat>
  <Paragraphs>68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          \   Тема: Формирование гендерной, семейной, гражданской   принадлежности у детей дошкольного возраста. </vt:lpstr>
      <vt:lpstr> От того, как мы воспитаем наших детей, какие личностные качества мы в них сможем развить именно с учетом их индивидуальных и гендерных особенностей, напрямую зависит то, какими женщинами и мужчинами они в дальнейшем станут, какими родителями будут для своих детей.  </vt:lpstr>
      <vt:lpstr>Ге́ндер  (англ. gender, от лат. genus «род») —  социальный пол, определяющий поведение человека в обществе и то, как это поведение воспринимается. Это то поло-ролевое поведение, которое определяет отношение с другими людьми: друзьями, коллегами, одноклассниками, родителями. </vt:lpstr>
      <vt:lpstr>Актуальность гендерного воспитания</vt:lpstr>
      <vt:lpstr>Постараемся понять и принять наших мальчишек и девчонок такими, какие они есть, такими разными и по-своему прекрасными, какими создала их природа.</vt:lpstr>
      <vt:lpstr>Три направления работы в ДОУ по осуществлению гендерного, семейного и гражданского воспитания: </vt:lpstr>
      <vt:lpstr>Задачи гендерного воспитания детей 3-4 лет.</vt:lpstr>
      <vt:lpstr>«Мальчики и девочки два разных мира .Они по-разному смотрят и видят, слушают и слышат, по разному говорят и молчат, чувствуют и переживают. Они разные и по-своему прекрасны!» Н.Е. Татаринцева</vt:lpstr>
      <vt:lpstr>Формирование у ребенка устойчивого понятия своего пола и стереотипа поведения </vt:lpstr>
      <vt:lpstr>Презентация PowerPoint</vt:lpstr>
      <vt:lpstr>«Девочки быстрее учатся чувствовать, чем мальчики — мыслить» Вольтер</vt:lpstr>
      <vt:lpstr>  Воспитание мальчика требует от нас, воспитателей,  больше чуткости, такта и наблюдательности, а также больше творчества и выдумки.   </vt:lpstr>
      <vt:lpstr>Психологические отличия мальчиков и девочек </vt:lpstr>
      <vt:lpstr> В детском саду  созданы условия для развития детей. </vt:lpstr>
      <vt:lpstr>Презентация PowerPoint</vt:lpstr>
      <vt:lpstr>Презентация PowerPoint</vt:lpstr>
      <vt:lpstr>Организация предметно – развивающей среды</vt:lpstr>
      <vt:lpstr>Девочки и мальчики – два разных мира</vt:lpstr>
      <vt:lpstr>Девочкам надо всегда говорить , что они красивые и их все любят.</vt:lpstr>
      <vt:lpstr>Девочки могут все , мальчики - все остальное</vt:lpstr>
      <vt:lpstr>Но мы умеем дружить!</vt:lpstr>
      <vt:lpstr> Овладению опытом мужского и женского поведения в хозяйственно-бытовой деятельности способствуют трудовые поручения, которые так же распределяются в зависимости от пола ребенка: мальчики выполняют работу, связанную с применением физической силы, девочки- с аккуратностью. </vt:lpstr>
      <vt:lpstr>Гендерное воспитание в разных формах работы с детьми. </vt:lpstr>
      <vt:lpstr>Презентация PowerPoint</vt:lpstr>
      <vt:lpstr>Презентация PowerPoint</vt:lpstr>
      <vt:lpstr>Презентация PowerPoint</vt:lpstr>
      <vt:lpstr>Познавательная деятельность направлена на обеспечение детей знаниями о представителях двух противоположных полов, профессиональной деятельности мужчин и женщин, семейно-бытовой и нравственно-этической культуре, обычаях и традициях дагестанского воспитания. </vt:lpstr>
      <vt:lpstr>Знакомство с профессией «Художник»</vt:lpstr>
      <vt:lpstr>Знакомство с профессией «Пожарник»</vt:lpstr>
      <vt:lpstr>Знакомство с профессией «Дворник»</vt:lpstr>
      <vt:lpstr>Знакомство с профессией «Врач»</vt:lpstr>
      <vt:lpstr>Знакомство с профессией «Плотник»</vt:lpstr>
      <vt:lpstr>Знакомство с профессией «Прачка»</vt:lpstr>
      <vt:lpstr>Знакомство с профессией «Рабочий»</vt:lpstr>
      <vt:lpstr>Знакомство с профессией «Повар»</vt:lpstr>
      <vt:lpstr>Работа с семьями</vt:lpstr>
      <vt:lpstr>Мальчик подражает мужественности отца, девочка – женственности матери, и делают они это без каких-либо особых наставлений</vt:lpstr>
      <vt:lpstr>Поэтому в своей работе по гендерному воспитанию дошкольников мы стараемся решить следующие задачи:  - Формирование поло-ролевых знаний, развитие умения использовать эти знания в различных ситуациях жизнедеятельности. - Формирование представлений дошкольников о традициях воспитания мальчиков и девочек в дагестанской народной культуре. - Развитие нравственно-волевых качеств, характерных для мальчиков (смелость, решительность, сила, выносливость, и др.) и девочек (чувствительность, доброта, нежность, сострадание и др.) - Развитие ценностного отношения к себе как к человеку соответствующего пола,. - Формирование дружеского, толерантного отношения к противоположному полу.пполуолу. 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Формирование гендерной, семейной, гражданской   принадлежности у детей дошкольного возраста. </dc:title>
  <cp:lastModifiedBy>323</cp:lastModifiedBy>
  <cp:revision>45</cp:revision>
  <dcterms:modified xsi:type="dcterms:W3CDTF">2016-02-17T09:37:23Z</dcterms:modified>
</cp:coreProperties>
</file>